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3"/>
  </p:notesMasterIdLst>
  <p:sldIdLst>
    <p:sldId id="256" r:id="rId5"/>
    <p:sldId id="321" r:id="rId6"/>
    <p:sldId id="322" r:id="rId7"/>
    <p:sldId id="324" r:id="rId8"/>
    <p:sldId id="325" r:id="rId9"/>
    <p:sldId id="323" r:id="rId10"/>
    <p:sldId id="303" r:id="rId11"/>
    <p:sldId id="326" r:id="rId12"/>
    <p:sldId id="299" r:id="rId13"/>
    <p:sldId id="298" r:id="rId14"/>
    <p:sldId id="270" r:id="rId15"/>
    <p:sldId id="327" r:id="rId16"/>
    <p:sldId id="264" r:id="rId17"/>
    <p:sldId id="265" r:id="rId18"/>
    <p:sldId id="266" r:id="rId19"/>
    <p:sldId id="267" r:id="rId20"/>
    <p:sldId id="328" r:id="rId21"/>
    <p:sldId id="306" r:id="rId22"/>
    <p:sldId id="309" r:id="rId23"/>
    <p:sldId id="310" r:id="rId24"/>
    <p:sldId id="292" r:id="rId25"/>
    <p:sldId id="280" r:id="rId26"/>
    <p:sldId id="285" r:id="rId27"/>
    <p:sldId id="308" r:id="rId28"/>
    <p:sldId id="274" r:id="rId29"/>
    <p:sldId id="316" r:id="rId30"/>
    <p:sldId id="297" r:id="rId31"/>
    <p:sldId id="275"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DBCBA22-6389-43A5-A35F-95BC61C409FB}">
          <p14:sldIdLst>
            <p14:sldId id="256"/>
            <p14:sldId id="321"/>
          </p14:sldIdLst>
        </p14:section>
        <p14:section name="Conjunctive Use" id="{601C942A-519D-401E-B303-1766FE39B3B6}">
          <p14:sldIdLst>
            <p14:sldId id="322"/>
            <p14:sldId id="324"/>
            <p14:sldId id="325"/>
            <p14:sldId id="323"/>
            <p14:sldId id="303"/>
            <p14:sldId id="326"/>
            <p14:sldId id="299"/>
          </p14:sldIdLst>
        </p14:section>
        <p14:section name="Tool Functionality" id="{A75C44EE-C354-47FE-8E91-3F15E28D0E1C}">
          <p14:sldIdLst>
            <p14:sldId id="298"/>
          </p14:sldIdLst>
        </p14:section>
        <p14:section name="Example" id="{79A41B16-091F-42AB-868F-FBC110B3BDDE}">
          <p14:sldIdLst>
            <p14:sldId id="270"/>
            <p14:sldId id="327"/>
            <p14:sldId id="264"/>
            <p14:sldId id="265"/>
            <p14:sldId id="266"/>
            <p14:sldId id="267"/>
            <p14:sldId id="328"/>
            <p14:sldId id="306"/>
            <p14:sldId id="309"/>
            <p14:sldId id="310"/>
            <p14:sldId id="292"/>
            <p14:sldId id="280"/>
            <p14:sldId id="285"/>
            <p14:sldId id="308"/>
          </p14:sldIdLst>
        </p14:section>
        <p14:section name="Closing" id="{557777EF-958F-4A79-8B55-EB42A56917D1}">
          <p14:sldIdLst>
            <p14:sldId id="274"/>
            <p14:sldId id="316"/>
            <p14:sldId id="297"/>
            <p14:sldId id="275"/>
          </p14:sldIdLst>
        </p14:section>
        <p14:section name="Default Section" id="{9AF91C61-828B-4500-93EA-13586F7E410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1A00B8"/>
    <a:srgbClr val="110076"/>
    <a:srgbClr val="00CC00"/>
    <a:srgbClr val="003300"/>
    <a:srgbClr val="FF66CC"/>
    <a:srgbClr val="97D6B9"/>
    <a:srgbClr val="41B7C5"/>
    <a:srgbClr val="081C57"/>
    <a:srgbClr val="FFFF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B7B641-EBF0-4FA9-9388-D4FB3E23FB8F}" v="448" dt="2019-01-28T02:56:09.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1" autoAdjust="0"/>
    <p:restoredTop sz="83411" autoAdjust="0"/>
  </p:normalViewPr>
  <p:slideViewPr>
    <p:cSldViewPr snapToGrid="0">
      <p:cViewPr varScale="1">
        <p:scale>
          <a:sx n="58" d="100"/>
          <a:sy n="58" d="100"/>
        </p:scale>
        <p:origin x="66" y="294"/>
      </p:cViewPr>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ana, Enrique" userId="6b6ead7b-bed3-41ff-bec6-cd89759b2c75" providerId="ADAL" clId="{BC8400BA-2D61-4C16-B4BF-0633E1742586}"/>
  </pc:docChgLst>
  <pc:docChgLst>
    <pc:chgData name="Triana, Enrique" userId="6b6ead7b-bed3-41ff-bec6-cd89759b2c75" providerId="ADAL" clId="{37B7B641-EBF0-4FA9-9388-D4FB3E23FB8F}"/>
    <pc:docChg chg="undo custSel addSld delSld modSld sldOrd delSection modSection">
      <pc:chgData name="Triana, Enrique" userId="6b6ead7b-bed3-41ff-bec6-cd89759b2c75" providerId="ADAL" clId="{37B7B641-EBF0-4FA9-9388-D4FB3E23FB8F}" dt="2019-01-28T02:59:56.762" v="2410" actId="1036"/>
      <pc:docMkLst>
        <pc:docMk/>
      </pc:docMkLst>
      <pc:sldChg chg="modSp">
        <pc:chgData name="Triana, Enrique" userId="6b6ead7b-bed3-41ff-bec6-cd89759b2c75" providerId="ADAL" clId="{37B7B641-EBF0-4FA9-9388-D4FB3E23FB8F}" dt="2019-01-27T00:50:13.479" v="356" actId="20577"/>
        <pc:sldMkLst>
          <pc:docMk/>
          <pc:sldMk cId="22920464" sldId="256"/>
        </pc:sldMkLst>
        <pc:spChg chg="mod">
          <ac:chgData name="Triana, Enrique" userId="6b6ead7b-bed3-41ff-bec6-cd89759b2c75" providerId="ADAL" clId="{37B7B641-EBF0-4FA9-9388-D4FB3E23FB8F}" dt="2019-01-27T00:50:13.479" v="356" actId="20577"/>
          <ac:spMkLst>
            <pc:docMk/>
            <pc:sldMk cId="22920464" sldId="256"/>
            <ac:spMk id="2" creationId="{00000000-0000-0000-0000-000000000000}"/>
          </ac:spMkLst>
        </pc:spChg>
        <pc:spChg chg="mod">
          <ac:chgData name="Triana, Enrique" userId="6b6ead7b-bed3-41ff-bec6-cd89759b2c75" providerId="ADAL" clId="{37B7B641-EBF0-4FA9-9388-D4FB3E23FB8F}" dt="2019-01-27T00:43:29.228" v="31" actId="20577"/>
          <ac:spMkLst>
            <pc:docMk/>
            <pc:sldMk cId="22920464" sldId="256"/>
            <ac:spMk id="3" creationId="{00000000-0000-0000-0000-000000000000}"/>
          </ac:spMkLst>
        </pc:spChg>
        <pc:spChg chg="mod">
          <ac:chgData name="Triana, Enrique" userId="6b6ead7b-bed3-41ff-bec6-cd89759b2c75" providerId="ADAL" clId="{37B7B641-EBF0-4FA9-9388-D4FB3E23FB8F}" dt="2019-01-27T00:44:09.110" v="100" actId="1038"/>
          <ac:spMkLst>
            <pc:docMk/>
            <pc:sldMk cId="22920464" sldId="256"/>
            <ac:spMk id="4" creationId="{00000000-0000-0000-0000-000000000000}"/>
          </ac:spMkLst>
        </pc:spChg>
        <pc:picChg chg="mod">
          <ac:chgData name="Triana, Enrique" userId="6b6ead7b-bed3-41ff-bec6-cd89759b2c75" providerId="ADAL" clId="{37B7B641-EBF0-4FA9-9388-D4FB3E23FB8F}" dt="2019-01-27T00:44:21.369" v="102" actId="1076"/>
          <ac:picMkLst>
            <pc:docMk/>
            <pc:sldMk cId="22920464" sldId="256"/>
            <ac:picMk id="5122" creationId="{00000000-0000-0000-0000-000000000000}"/>
          </ac:picMkLst>
        </pc:picChg>
      </pc:sldChg>
      <pc:sldChg chg="addSp delSp modSp add">
        <pc:chgData name="Triana, Enrique" userId="6b6ead7b-bed3-41ff-bec6-cd89759b2c75" providerId="ADAL" clId="{37B7B641-EBF0-4FA9-9388-D4FB3E23FB8F}" dt="2019-01-27T16:26:12.374" v="2158" actId="1076"/>
        <pc:sldMkLst>
          <pc:docMk/>
          <pc:sldMk cId="2783978095" sldId="264"/>
        </pc:sldMkLst>
        <pc:spChg chg="mod">
          <ac:chgData name="Triana, Enrique" userId="6b6ead7b-bed3-41ff-bec6-cd89759b2c75" providerId="ADAL" clId="{37B7B641-EBF0-4FA9-9388-D4FB3E23FB8F}" dt="2019-01-27T16:26:12.374" v="2158" actId="1076"/>
          <ac:spMkLst>
            <pc:docMk/>
            <pc:sldMk cId="2783978095" sldId="264"/>
            <ac:spMk id="455" creationId="{00000000-0000-0000-0000-000000000000}"/>
          </ac:spMkLst>
        </pc:spChg>
        <pc:picChg chg="del">
          <ac:chgData name="Triana, Enrique" userId="6b6ead7b-bed3-41ff-bec6-cd89759b2c75" providerId="ADAL" clId="{37B7B641-EBF0-4FA9-9388-D4FB3E23FB8F}" dt="2019-01-27T04:23:53.067" v="1718" actId="478"/>
          <ac:picMkLst>
            <pc:docMk/>
            <pc:sldMk cId="2783978095" sldId="264"/>
            <ac:picMk id="15" creationId="{4AFA9E92-9912-4D8E-872D-501868FC5B4C}"/>
          </ac:picMkLst>
        </pc:picChg>
        <pc:picChg chg="add">
          <ac:chgData name="Triana, Enrique" userId="6b6ead7b-bed3-41ff-bec6-cd89759b2c75" providerId="ADAL" clId="{37B7B641-EBF0-4FA9-9388-D4FB3E23FB8F}" dt="2019-01-27T04:23:54.421" v="1719"/>
          <ac:picMkLst>
            <pc:docMk/>
            <pc:sldMk cId="2783978095" sldId="264"/>
            <ac:picMk id="20" creationId="{2FA2D067-497E-4217-8705-E8A258B84A5D}"/>
          </ac:picMkLst>
        </pc:picChg>
      </pc:sldChg>
      <pc:sldChg chg="addSp delSp modSp add">
        <pc:chgData name="Triana, Enrique" userId="6b6ead7b-bed3-41ff-bec6-cd89759b2c75" providerId="ADAL" clId="{37B7B641-EBF0-4FA9-9388-D4FB3E23FB8F}" dt="2019-01-27T04:49:43.580" v="1899" actId="20577"/>
        <pc:sldMkLst>
          <pc:docMk/>
          <pc:sldMk cId="1015642403" sldId="265"/>
        </pc:sldMkLst>
        <pc:spChg chg="add mod">
          <ac:chgData name="Triana, Enrique" userId="6b6ead7b-bed3-41ff-bec6-cd89759b2c75" providerId="ADAL" clId="{37B7B641-EBF0-4FA9-9388-D4FB3E23FB8F}" dt="2019-01-27T04:49:43.580" v="1899" actId="20577"/>
          <ac:spMkLst>
            <pc:docMk/>
            <pc:sldMk cId="1015642403" sldId="265"/>
            <ac:spMk id="3" creationId="{2E5415D6-8B66-4499-AE53-CD12A365FEAA}"/>
          </ac:spMkLst>
        </pc:spChg>
        <pc:spChg chg="del mod">
          <ac:chgData name="Triana, Enrique" userId="6b6ead7b-bed3-41ff-bec6-cd89759b2c75" providerId="ADAL" clId="{37B7B641-EBF0-4FA9-9388-D4FB3E23FB8F}" dt="2019-01-27T04:49:29.111" v="1895" actId="478"/>
          <ac:spMkLst>
            <pc:docMk/>
            <pc:sldMk cId="1015642403" sldId="265"/>
            <ac:spMk id="213" creationId="{00000000-0000-0000-0000-000000000000}"/>
          </ac:spMkLst>
        </pc:spChg>
        <pc:spChg chg="del mod">
          <ac:chgData name="Triana, Enrique" userId="6b6ead7b-bed3-41ff-bec6-cd89759b2c75" providerId="ADAL" clId="{37B7B641-EBF0-4FA9-9388-D4FB3E23FB8F}" dt="2019-01-27T04:49:07.252" v="1882" actId="478"/>
          <ac:spMkLst>
            <pc:docMk/>
            <pc:sldMk cId="1015642403" sldId="265"/>
            <ac:spMk id="218" creationId="{00000000-0000-0000-0000-000000000000}"/>
          </ac:spMkLst>
        </pc:spChg>
        <pc:picChg chg="mod">
          <ac:chgData name="Triana, Enrique" userId="6b6ead7b-bed3-41ff-bec6-cd89759b2c75" providerId="ADAL" clId="{37B7B641-EBF0-4FA9-9388-D4FB3E23FB8F}" dt="2019-01-27T04:23:34.914" v="1715" actId="14100"/>
          <ac:picMkLst>
            <pc:docMk/>
            <pc:sldMk cId="1015642403" sldId="265"/>
            <ac:picMk id="10" creationId="{A0440F56-1B57-4A06-80A5-7BE9C9AD6C44}"/>
          </ac:picMkLst>
        </pc:picChg>
      </pc:sldChg>
      <pc:sldChg chg="addSp delSp modSp add">
        <pc:chgData name="Triana, Enrique" userId="6b6ead7b-bed3-41ff-bec6-cd89759b2c75" providerId="ADAL" clId="{37B7B641-EBF0-4FA9-9388-D4FB3E23FB8F}" dt="2019-01-27T04:23:46.548" v="1717"/>
        <pc:sldMkLst>
          <pc:docMk/>
          <pc:sldMk cId="1374773825" sldId="266"/>
        </pc:sldMkLst>
        <pc:spChg chg="add mod">
          <ac:chgData name="Triana, Enrique" userId="6b6ead7b-bed3-41ff-bec6-cd89759b2c75" providerId="ADAL" clId="{37B7B641-EBF0-4FA9-9388-D4FB3E23FB8F}" dt="2019-01-27T04:21:36.293" v="1691" actId="20577"/>
          <ac:spMkLst>
            <pc:docMk/>
            <pc:sldMk cId="1374773825" sldId="266"/>
            <ac:spMk id="3" creationId="{1ACBEAD2-FEBD-4DA5-A44C-BDC913E29718}"/>
          </ac:spMkLst>
        </pc:spChg>
        <pc:spChg chg="mod">
          <ac:chgData name="Triana, Enrique" userId="6b6ead7b-bed3-41ff-bec6-cd89759b2c75" providerId="ADAL" clId="{37B7B641-EBF0-4FA9-9388-D4FB3E23FB8F}" dt="2019-01-27T04:21:44.579" v="1711" actId="1036"/>
          <ac:spMkLst>
            <pc:docMk/>
            <pc:sldMk cId="1374773825" sldId="266"/>
            <ac:spMk id="470" creationId="{00000000-0000-0000-0000-000000000000}"/>
          </ac:spMkLst>
        </pc:spChg>
        <pc:picChg chg="add del">
          <ac:chgData name="Triana, Enrique" userId="6b6ead7b-bed3-41ff-bec6-cd89759b2c75" providerId="ADAL" clId="{37B7B641-EBF0-4FA9-9388-D4FB3E23FB8F}" dt="2019-01-27T04:23:45.764" v="1716" actId="478"/>
          <ac:picMkLst>
            <pc:docMk/>
            <pc:sldMk cId="1374773825" sldId="266"/>
            <ac:picMk id="5" creationId="{DF8FE7EA-D2E2-4810-A48B-8DD579BC3E19}"/>
          </ac:picMkLst>
        </pc:picChg>
        <pc:picChg chg="add">
          <ac:chgData name="Triana, Enrique" userId="6b6ead7b-bed3-41ff-bec6-cd89759b2c75" providerId="ADAL" clId="{37B7B641-EBF0-4FA9-9388-D4FB3E23FB8F}" dt="2019-01-27T04:23:46.548" v="1717"/>
          <ac:picMkLst>
            <pc:docMk/>
            <pc:sldMk cId="1374773825" sldId="266"/>
            <ac:picMk id="9" creationId="{47970AA5-59DC-43C9-8E6E-E4E89DA76640}"/>
          </ac:picMkLst>
        </pc:picChg>
      </pc:sldChg>
      <pc:sldChg chg="addSp delSp modSp add">
        <pc:chgData name="Triana, Enrique" userId="6b6ead7b-bed3-41ff-bec6-cd89759b2c75" providerId="ADAL" clId="{37B7B641-EBF0-4FA9-9388-D4FB3E23FB8F}" dt="2019-01-27T04:33:30.800" v="1787"/>
        <pc:sldMkLst>
          <pc:docMk/>
          <pc:sldMk cId="2543857452" sldId="267"/>
        </pc:sldMkLst>
        <pc:spChg chg="add mod">
          <ac:chgData name="Triana, Enrique" userId="6b6ead7b-bed3-41ff-bec6-cd89759b2c75" providerId="ADAL" clId="{37B7B641-EBF0-4FA9-9388-D4FB3E23FB8F}" dt="2019-01-27T04:33:18.218" v="1785" actId="20577"/>
          <ac:spMkLst>
            <pc:docMk/>
            <pc:sldMk cId="2543857452" sldId="267"/>
            <ac:spMk id="2" creationId="{92230017-8753-4650-B0CE-EC5467D7A070}"/>
          </ac:spMkLst>
        </pc:spChg>
        <pc:spChg chg="mod">
          <ac:chgData name="Triana, Enrique" userId="6b6ead7b-bed3-41ff-bec6-cd89759b2c75" providerId="ADAL" clId="{37B7B641-EBF0-4FA9-9388-D4FB3E23FB8F}" dt="2019-01-27T04:33:09.877" v="1783"/>
          <ac:spMkLst>
            <pc:docMk/>
            <pc:sldMk cId="2543857452" sldId="267"/>
            <ac:spMk id="486" creationId="{00000000-0000-0000-0000-000000000000}"/>
          </ac:spMkLst>
        </pc:spChg>
        <pc:picChg chg="del">
          <ac:chgData name="Triana, Enrique" userId="6b6ead7b-bed3-41ff-bec6-cd89759b2c75" providerId="ADAL" clId="{37B7B641-EBF0-4FA9-9388-D4FB3E23FB8F}" dt="2019-01-27T04:33:24.370" v="1786" actId="478"/>
          <ac:picMkLst>
            <pc:docMk/>
            <pc:sldMk cId="2543857452" sldId="267"/>
            <ac:picMk id="5" creationId="{60BB56D4-BC86-4263-BA26-6FC1F84AB746}"/>
          </ac:picMkLst>
        </pc:picChg>
        <pc:picChg chg="add">
          <ac:chgData name="Triana, Enrique" userId="6b6ead7b-bed3-41ff-bec6-cd89759b2c75" providerId="ADAL" clId="{37B7B641-EBF0-4FA9-9388-D4FB3E23FB8F}" dt="2019-01-27T04:33:30.800" v="1787"/>
          <ac:picMkLst>
            <pc:docMk/>
            <pc:sldMk cId="2543857452" sldId="267"/>
            <ac:picMk id="9" creationId="{C3E5C327-4801-44A7-9A73-F7C17FE1E670}"/>
          </ac:picMkLst>
        </pc:picChg>
      </pc:sldChg>
      <pc:sldChg chg="add setBg">
        <pc:chgData name="Triana, Enrique" userId="6b6ead7b-bed3-41ff-bec6-cd89759b2c75" providerId="ADAL" clId="{37B7B641-EBF0-4FA9-9388-D4FB3E23FB8F}" dt="2019-01-27T04:16:42.133" v="1645"/>
        <pc:sldMkLst>
          <pc:docMk/>
          <pc:sldMk cId="1989800733" sldId="270"/>
        </pc:sldMkLst>
      </pc:sldChg>
      <pc:sldChg chg="del">
        <pc:chgData name="Triana, Enrique" userId="6b6ead7b-bed3-41ff-bec6-cd89759b2c75" providerId="ADAL" clId="{37B7B641-EBF0-4FA9-9388-D4FB3E23FB8F}" dt="2019-01-27T04:33:45.922" v="1791" actId="2696"/>
        <pc:sldMkLst>
          <pc:docMk/>
          <pc:sldMk cId="3578307358" sldId="272"/>
        </pc:sldMkLst>
      </pc:sldChg>
      <pc:sldChg chg="modSp">
        <pc:chgData name="Triana, Enrique" userId="6b6ead7b-bed3-41ff-bec6-cd89759b2c75" providerId="ADAL" clId="{37B7B641-EBF0-4FA9-9388-D4FB3E23FB8F}" dt="2019-01-27T05:11:45.593" v="2052" actId="404"/>
        <pc:sldMkLst>
          <pc:docMk/>
          <pc:sldMk cId="1487999924" sldId="274"/>
        </pc:sldMkLst>
        <pc:spChg chg="mod">
          <ac:chgData name="Triana, Enrique" userId="6b6ead7b-bed3-41ff-bec6-cd89759b2c75" providerId="ADAL" clId="{37B7B641-EBF0-4FA9-9388-D4FB3E23FB8F}" dt="2019-01-27T05:11:45.593" v="2052" actId="404"/>
          <ac:spMkLst>
            <pc:docMk/>
            <pc:sldMk cId="1487999924" sldId="274"/>
            <ac:spMk id="2" creationId="{00000000-0000-0000-0000-000000000000}"/>
          </ac:spMkLst>
        </pc:spChg>
      </pc:sldChg>
      <pc:sldChg chg="del">
        <pc:chgData name="Triana, Enrique" userId="6b6ead7b-bed3-41ff-bec6-cd89759b2c75" providerId="ADAL" clId="{37B7B641-EBF0-4FA9-9388-D4FB3E23FB8F}" dt="2019-01-27T03:08:28.925" v="690" actId="2696"/>
        <pc:sldMkLst>
          <pc:docMk/>
          <pc:sldMk cId="1274086298" sldId="277"/>
        </pc:sldMkLst>
      </pc:sldChg>
      <pc:sldChg chg="del">
        <pc:chgData name="Triana, Enrique" userId="6b6ead7b-bed3-41ff-bec6-cd89759b2c75" providerId="ADAL" clId="{37B7B641-EBF0-4FA9-9388-D4FB3E23FB8F}" dt="2019-01-27T03:08:28.960" v="691" actId="2696"/>
        <pc:sldMkLst>
          <pc:docMk/>
          <pc:sldMk cId="3853805955" sldId="278"/>
        </pc:sldMkLst>
      </pc:sldChg>
      <pc:sldChg chg="del">
        <pc:chgData name="Triana, Enrique" userId="6b6ead7b-bed3-41ff-bec6-cd89759b2c75" providerId="ADAL" clId="{37B7B641-EBF0-4FA9-9388-D4FB3E23FB8F}" dt="2019-01-27T03:07:39.602" v="685" actId="2696"/>
        <pc:sldMkLst>
          <pc:docMk/>
          <pc:sldMk cId="3099031222" sldId="279"/>
        </pc:sldMkLst>
      </pc:sldChg>
      <pc:sldChg chg="modSp add">
        <pc:chgData name="Triana, Enrique" userId="6b6ead7b-bed3-41ff-bec6-cd89759b2c75" providerId="ADAL" clId="{37B7B641-EBF0-4FA9-9388-D4FB3E23FB8F}" dt="2019-01-28T02:59:56.762" v="2410" actId="1036"/>
        <pc:sldMkLst>
          <pc:docMk/>
          <pc:sldMk cId="2799163345" sldId="280"/>
        </pc:sldMkLst>
        <pc:spChg chg="mod">
          <ac:chgData name="Triana, Enrique" userId="6b6ead7b-bed3-41ff-bec6-cd89759b2c75" providerId="ADAL" clId="{37B7B641-EBF0-4FA9-9388-D4FB3E23FB8F}" dt="2019-01-27T15:56:07.067" v="2130" actId="14100"/>
          <ac:spMkLst>
            <pc:docMk/>
            <pc:sldMk cId="2799163345" sldId="280"/>
            <ac:spMk id="2" creationId="{00000000-0000-0000-0000-000000000000}"/>
          </ac:spMkLst>
        </pc:spChg>
        <pc:spChg chg="mod">
          <ac:chgData name="Triana, Enrique" userId="6b6ead7b-bed3-41ff-bec6-cd89759b2c75" providerId="ADAL" clId="{37B7B641-EBF0-4FA9-9388-D4FB3E23FB8F}" dt="2019-01-28T02:59:11.790" v="2405" actId="1038"/>
          <ac:spMkLst>
            <pc:docMk/>
            <pc:sldMk cId="2799163345" sldId="280"/>
            <ac:spMk id="9" creationId="{00000000-0000-0000-0000-000000000000}"/>
          </ac:spMkLst>
        </pc:spChg>
        <pc:picChg chg="mod">
          <ac:chgData name="Triana, Enrique" userId="6b6ead7b-bed3-41ff-bec6-cd89759b2c75" providerId="ADAL" clId="{37B7B641-EBF0-4FA9-9388-D4FB3E23FB8F}" dt="2019-01-28T02:59:56.762" v="2410" actId="1036"/>
          <ac:picMkLst>
            <pc:docMk/>
            <pc:sldMk cId="2799163345" sldId="280"/>
            <ac:picMk id="4098" creationId="{00000000-0000-0000-0000-000000000000}"/>
          </ac:picMkLst>
        </pc:picChg>
      </pc:sldChg>
      <pc:sldChg chg="del">
        <pc:chgData name="Triana, Enrique" userId="6b6ead7b-bed3-41ff-bec6-cd89759b2c75" providerId="ADAL" clId="{37B7B641-EBF0-4FA9-9388-D4FB3E23FB8F}" dt="2019-01-27T03:07:45.205" v="688" actId="2696"/>
        <pc:sldMkLst>
          <pc:docMk/>
          <pc:sldMk cId="233004181" sldId="284"/>
        </pc:sldMkLst>
      </pc:sldChg>
      <pc:sldChg chg="del">
        <pc:chgData name="Triana, Enrique" userId="6b6ead7b-bed3-41ff-bec6-cd89759b2c75" providerId="ADAL" clId="{37B7B641-EBF0-4FA9-9388-D4FB3E23FB8F}" dt="2019-01-27T04:33:46.007" v="1794" actId="2696"/>
        <pc:sldMkLst>
          <pc:docMk/>
          <pc:sldMk cId="2375074767" sldId="285"/>
        </pc:sldMkLst>
      </pc:sldChg>
      <pc:sldChg chg="modSp add">
        <pc:chgData name="Triana, Enrique" userId="6b6ead7b-bed3-41ff-bec6-cd89759b2c75" providerId="ADAL" clId="{37B7B641-EBF0-4FA9-9388-D4FB3E23FB8F}" dt="2019-01-27T16:49:43.994" v="2351" actId="1035"/>
        <pc:sldMkLst>
          <pc:docMk/>
          <pc:sldMk cId="2913170906" sldId="285"/>
        </pc:sldMkLst>
        <pc:spChg chg="mod">
          <ac:chgData name="Triana, Enrique" userId="6b6ead7b-bed3-41ff-bec6-cd89759b2c75" providerId="ADAL" clId="{37B7B641-EBF0-4FA9-9388-D4FB3E23FB8F}" dt="2019-01-27T16:49:26.868" v="2322" actId="1076"/>
          <ac:spMkLst>
            <pc:docMk/>
            <pc:sldMk cId="2913170906" sldId="285"/>
            <ac:spMk id="2" creationId="{00000000-0000-0000-0000-000000000000}"/>
          </ac:spMkLst>
        </pc:spChg>
        <pc:spChg chg="mod">
          <ac:chgData name="Triana, Enrique" userId="6b6ead7b-bed3-41ff-bec6-cd89759b2c75" providerId="ADAL" clId="{37B7B641-EBF0-4FA9-9388-D4FB3E23FB8F}" dt="2019-01-27T16:49:43.994" v="2351" actId="1035"/>
          <ac:spMkLst>
            <pc:docMk/>
            <pc:sldMk cId="2913170906" sldId="285"/>
            <ac:spMk id="4" creationId="{00000000-0000-0000-0000-000000000000}"/>
          </ac:spMkLst>
        </pc:spChg>
        <pc:spChg chg="mod">
          <ac:chgData name="Triana, Enrique" userId="6b6ead7b-bed3-41ff-bec6-cd89759b2c75" providerId="ADAL" clId="{37B7B641-EBF0-4FA9-9388-D4FB3E23FB8F}" dt="2019-01-27T16:49:43.994" v="2351" actId="1035"/>
          <ac:spMkLst>
            <pc:docMk/>
            <pc:sldMk cId="2913170906" sldId="285"/>
            <ac:spMk id="5" creationId="{00000000-0000-0000-0000-000000000000}"/>
          </ac:spMkLst>
        </pc:spChg>
        <pc:spChg chg="mod">
          <ac:chgData name="Triana, Enrique" userId="6b6ead7b-bed3-41ff-bec6-cd89759b2c75" providerId="ADAL" clId="{37B7B641-EBF0-4FA9-9388-D4FB3E23FB8F}" dt="2019-01-27T16:49:43.994" v="2351" actId="1035"/>
          <ac:spMkLst>
            <pc:docMk/>
            <pc:sldMk cId="2913170906" sldId="285"/>
            <ac:spMk id="8" creationId="{00000000-0000-0000-0000-000000000000}"/>
          </ac:spMkLst>
        </pc:spChg>
        <pc:spChg chg="mod">
          <ac:chgData name="Triana, Enrique" userId="6b6ead7b-bed3-41ff-bec6-cd89759b2c75" providerId="ADAL" clId="{37B7B641-EBF0-4FA9-9388-D4FB3E23FB8F}" dt="2019-01-27T16:49:43.994" v="2351" actId="1035"/>
          <ac:spMkLst>
            <pc:docMk/>
            <pc:sldMk cId="2913170906" sldId="285"/>
            <ac:spMk id="9" creationId="{00000000-0000-0000-0000-000000000000}"/>
          </ac:spMkLst>
        </pc:spChg>
        <pc:spChg chg="mod">
          <ac:chgData name="Triana, Enrique" userId="6b6ead7b-bed3-41ff-bec6-cd89759b2c75" providerId="ADAL" clId="{37B7B641-EBF0-4FA9-9388-D4FB3E23FB8F}" dt="2019-01-27T16:49:43.994" v="2351" actId="1035"/>
          <ac:spMkLst>
            <pc:docMk/>
            <pc:sldMk cId="2913170906" sldId="285"/>
            <ac:spMk id="15" creationId="{00000000-0000-0000-0000-000000000000}"/>
          </ac:spMkLst>
        </pc:spChg>
        <pc:spChg chg="mod">
          <ac:chgData name="Triana, Enrique" userId="6b6ead7b-bed3-41ff-bec6-cd89759b2c75" providerId="ADAL" clId="{37B7B641-EBF0-4FA9-9388-D4FB3E23FB8F}" dt="2019-01-27T16:49:43.994" v="2351" actId="1035"/>
          <ac:spMkLst>
            <pc:docMk/>
            <pc:sldMk cId="2913170906" sldId="285"/>
            <ac:spMk id="16" creationId="{00000000-0000-0000-0000-000000000000}"/>
          </ac:spMkLst>
        </pc:spChg>
        <pc:spChg chg="mod">
          <ac:chgData name="Triana, Enrique" userId="6b6ead7b-bed3-41ff-bec6-cd89759b2c75" providerId="ADAL" clId="{37B7B641-EBF0-4FA9-9388-D4FB3E23FB8F}" dt="2019-01-27T16:49:43.994" v="2351" actId="1035"/>
          <ac:spMkLst>
            <pc:docMk/>
            <pc:sldMk cId="2913170906" sldId="285"/>
            <ac:spMk id="17" creationId="{00000000-0000-0000-0000-000000000000}"/>
          </ac:spMkLst>
        </pc:spChg>
        <pc:spChg chg="mod">
          <ac:chgData name="Triana, Enrique" userId="6b6ead7b-bed3-41ff-bec6-cd89759b2c75" providerId="ADAL" clId="{37B7B641-EBF0-4FA9-9388-D4FB3E23FB8F}" dt="2019-01-27T16:49:43.994" v="2351" actId="1035"/>
          <ac:spMkLst>
            <pc:docMk/>
            <pc:sldMk cId="2913170906" sldId="285"/>
            <ac:spMk id="18" creationId="{00000000-0000-0000-0000-000000000000}"/>
          </ac:spMkLst>
        </pc:spChg>
        <pc:spChg chg="mod">
          <ac:chgData name="Triana, Enrique" userId="6b6ead7b-bed3-41ff-bec6-cd89759b2c75" providerId="ADAL" clId="{37B7B641-EBF0-4FA9-9388-D4FB3E23FB8F}" dt="2019-01-27T16:49:43.994" v="2351" actId="1035"/>
          <ac:spMkLst>
            <pc:docMk/>
            <pc:sldMk cId="2913170906" sldId="285"/>
            <ac:spMk id="31" creationId="{00000000-0000-0000-0000-000000000000}"/>
          </ac:spMkLst>
        </pc:spChg>
        <pc:spChg chg="mod">
          <ac:chgData name="Triana, Enrique" userId="6b6ead7b-bed3-41ff-bec6-cd89759b2c75" providerId="ADAL" clId="{37B7B641-EBF0-4FA9-9388-D4FB3E23FB8F}" dt="2019-01-27T16:49:43.994" v="2351" actId="1035"/>
          <ac:spMkLst>
            <pc:docMk/>
            <pc:sldMk cId="2913170906" sldId="285"/>
            <ac:spMk id="34" creationId="{00000000-0000-0000-0000-000000000000}"/>
          </ac:spMkLst>
        </pc:spChg>
        <pc:spChg chg="mod">
          <ac:chgData name="Triana, Enrique" userId="6b6ead7b-bed3-41ff-bec6-cd89759b2c75" providerId="ADAL" clId="{37B7B641-EBF0-4FA9-9388-D4FB3E23FB8F}" dt="2019-01-27T16:49:43.994" v="2351" actId="1035"/>
          <ac:spMkLst>
            <pc:docMk/>
            <pc:sldMk cId="2913170906" sldId="285"/>
            <ac:spMk id="40" creationId="{00000000-0000-0000-0000-000000000000}"/>
          </ac:spMkLst>
        </pc:spChg>
        <pc:spChg chg="mod">
          <ac:chgData name="Triana, Enrique" userId="6b6ead7b-bed3-41ff-bec6-cd89759b2c75" providerId="ADAL" clId="{37B7B641-EBF0-4FA9-9388-D4FB3E23FB8F}" dt="2019-01-27T16:49:43.994" v="2351" actId="1035"/>
          <ac:spMkLst>
            <pc:docMk/>
            <pc:sldMk cId="2913170906" sldId="285"/>
            <ac:spMk id="41" creationId="{00000000-0000-0000-0000-000000000000}"/>
          </ac:spMkLst>
        </pc:spChg>
        <pc:spChg chg="mod">
          <ac:chgData name="Triana, Enrique" userId="6b6ead7b-bed3-41ff-bec6-cd89759b2c75" providerId="ADAL" clId="{37B7B641-EBF0-4FA9-9388-D4FB3E23FB8F}" dt="2019-01-27T16:49:43.994" v="2351" actId="1035"/>
          <ac:spMkLst>
            <pc:docMk/>
            <pc:sldMk cId="2913170906" sldId="285"/>
            <ac:spMk id="42" creationId="{00000000-0000-0000-0000-000000000000}"/>
          </ac:spMkLst>
        </pc:spChg>
        <pc:spChg chg="mod">
          <ac:chgData name="Triana, Enrique" userId="6b6ead7b-bed3-41ff-bec6-cd89759b2c75" providerId="ADAL" clId="{37B7B641-EBF0-4FA9-9388-D4FB3E23FB8F}" dt="2019-01-27T16:49:43.994" v="2351" actId="1035"/>
          <ac:spMkLst>
            <pc:docMk/>
            <pc:sldMk cId="2913170906" sldId="285"/>
            <ac:spMk id="44" creationId="{00000000-0000-0000-0000-000000000000}"/>
          </ac:spMkLst>
        </pc:spChg>
        <pc:spChg chg="mod">
          <ac:chgData name="Triana, Enrique" userId="6b6ead7b-bed3-41ff-bec6-cd89759b2c75" providerId="ADAL" clId="{37B7B641-EBF0-4FA9-9388-D4FB3E23FB8F}" dt="2019-01-27T16:49:43.994" v="2351" actId="1035"/>
          <ac:spMkLst>
            <pc:docMk/>
            <pc:sldMk cId="2913170906" sldId="285"/>
            <ac:spMk id="46" creationId="{00000000-0000-0000-0000-000000000000}"/>
          </ac:spMkLst>
        </pc:spChg>
        <pc:grpChg chg="mod">
          <ac:chgData name="Triana, Enrique" userId="6b6ead7b-bed3-41ff-bec6-cd89759b2c75" providerId="ADAL" clId="{37B7B641-EBF0-4FA9-9388-D4FB3E23FB8F}" dt="2019-01-27T16:49:43.994" v="2351" actId="1035"/>
          <ac:grpSpMkLst>
            <pc:docMk/>
            <pc:sldMk cId="2913170906" sldId="285"/>
            <ac:grpSpMk id="3" creationId="{00000000-0000-0000-0000-000000000000}"/>
          </ac:grpSpMkLst>
        </pc:grpChg>
        <pc:grpChg chg="mod">
          <ac:chgData name="Triana, Enrique" userId="6b6ead7b-bed3-41ff-bec6-cd89759b2c75" providerId="ADAL" clId="{37B7B641-EBF0-4FA9-9388-D4FB3E23FB8F}" dt="2019-01-27T16:49:43.994" v="2351" actId="1035"/>
          <ac:grpSpMkLst>
            <pc:docMk/>
            <pc:sldMk cId="2913170906" sldId="285"/>
            <ac:grpSpMk id="7" creationId="{00000000-0000-0000-0000-000000000000}"/>
          </ac:grpSpMkLst>
        </pc:grpChg>
        <pc:grpChg chg="mod">
          <ac:chgData name="Triana, Enrique" userId="6b6ead7b-bed3-41ff-bec6-cd89759b2c75" providerId="ADAL" clId="{37B7B641-EBF0-4FA9-9388-D4FB3E23FB8F}" dt="2019-01-27T16:49:43.994" v="2351" actId="1035"/>
          <ac:grpSpMkLst>
            <pc:docMk/>
            <pc:sldMk cId="2913170906" sldId="285"/>
            <ac:grpSpMk id="11" creationId="{00000000-0000-0000-0000-000000000000}"/>
          </ac:grpSpMkLst>
        </pc:grpChg>
        <pc:picChg chg="mod">
          <ac:chgData name="Triana, Enrique" userId="6b6ead7b-bed3-41ff-bec6-cd89759b2c75" providerId="ADAL" clId="{37B7B641-EBF0-4FA9-9388-D4FB3E23FB8F}" dt="2019-01-27T16:49:43.994" v="2351" actId="1035"/>
          <ac:picMkLst>
            <pc:docMk/>
            <pc:sldMk cId="2913170906" sldId="285"/>
            <ac:picMk id="29" creationId="{00000000-0000-0000-0000-000000000000}"/>
          </ac:picMkLst>
        </pc:picChg>
        <pc:picChg chg="mod">
          <ac:chgData name="Triana, Enrique" userId="6b6ead7b-bed3-41ff-bec6-cd89759b2c75" providerId="ADAL" clId="{37B7B641-EBF0-4FA9-9388-D4FB3E23FB8F}" dt="2019-01-27T16:49:43.994" v="2351" actId="1035"/>
          <ac:picMkLst>
            <pc:docMk/>
            <pc:sldMk cId="2913170906" sldId="285"/>
            <ac:picMk id="1026" creationId="{00000000-0000-0000-0000-000000000000}"/>
          </ac:picMkLst>
        </pc:picChg>
      </pc:sldChg>
      <pc:sldChg chg="del">
        <pc:chgData name="Triana, Enrique" userId="6b6ead7b-bed3-41ff-bec6-cd89759b2c75" providerId="ADAL" clId="{37B7B641-EBF0-4FA9-9388-D4FB3E23FB8F}" dt="2019-01-27T04:33:45.974" v="1793" actId="2696"/>
        <pc:sldMkLst>
          <pc:docMk/>
          <pc:sldMk cId="1715487550" sldId="286"/>
        </pc:sldMkLst>
      </pc:sldChg>
      <pc:sldChg chg="del">
        <pc:chgData name="Triana, Enrique" userId="6b6ead7b-bed3-41ff-bec6-cd89759b2c75" providerId="ADAL" clId="{37B7B641-EBF0-4FA9-9388-D4FB3E23FB8F}" dt="2019-01-27T04:34:10.195" v="1802" actId="2696"/>
        <pc:sldMkLst>
          <pc:docMk/>
          <pc:sldMk cId="2904212669" sldId="287"/>
        </pc:sldMkLst>
      </pc:sldChg>
      <pc:sldChg chg="del">
        <pc:chgData name="Triana, Enrique" userId="6b6ead7b-bed3-41ff-bec6-cd89759b2c75" providerId="ADAL" clId="{37B7B641-EBF0-4FA9-9388-D4FB3E23FB8F}" dt="2019-01-27T04:34:10.140" v="1800" actId="2696"/>
        <pc:sldMkLst>
          <pc:docMk/>
          <pc:sldMk cId="2949979598" sldId="288"/>
        </pc:sldMkLst>
      </pc:sldChg>
      <pc:sldChg chg="del">
        <pc:chgData name="Triana, Enrique" userId="6b6ead7b-bed3-41ff-bec6-cd89759b2c75" providerId="ADAL" clId="{37B7B641-EBF0-4FA9-9388-D4FB3E23FB8F}" dt="2019-01-27T04:34:10.097" v="1799" actId="2696"/>
        <pc:sldMkLst>
          <pc:docMk/>
          <pc:sldMk cId="2693653407" sldId="289"/>
        </pc:sldMkLst>
      </pc:sldChg>
      <pc:sldChg chg="del">
        <pc:chgData name="Triana, Enrique" userId="6b6ead7b-bed3-41ff-bec6-cd89759b2c75" providerId="ADAL" clId="{37B7B641-EBF0-4FA9-9388-D4FB3E23FB8F}" dt="2019-01-27T04:34:09.921" v="1796" actId="2696"/>
        <pc:sldMkLst>
          <pc:docMk/>
          <pc:sldMk cId="2449665216" sldId="291"/>
        </pc:sldMkLst>
      </pc:sldChg>
      <pc:sldChg chg="delSp modSp add">
        <pc:chgData name="Triana, Enrique" userId="6b6ead7b-bed3-41ff-bec6-cd89759b2c75" providerId="ADAL" clId="{37B7B641-EBF0-4FA9-9388-D4FB3E23FB8F}" dt="2019-01-28T02:57:55.660" v="2402" actId="1076"/>
        <pc:sldMkLst>
          <pc:docMk/>
          <pc:sldMk cId="651141199" sldId="292"/>
        </pc:sldMkLst>
        <pc:spChg chg="mod">
          <ac:chgData name="Triana, Enrique" userId="6b6ead7b-bed3-41ff-bec6-cd89759b2c75" providerId="ADAL" clId="{37B7B641-EBF0-4FA9-9388-D4FB3E23FB8F}" dt="2019-01-27T15:55:41.793" v="2128" actId="207"/>
          <ac:spMkLst>
            <pc:docMk/>
            <pc:sldMk cId="651141199" sldId="292"/>
            <ac:spMk id="2" creationId="{00000000-0000-0000-0000-000000000000}"/>
          </ac:spMkLst>
        </pc:spChg>
        <pc:spChg chg="mod">
          <ac:chgData name="Triana, Enrique" userId="6b6ead7b-bed3-41ff-bec6-cd89759b2c75" providerId="ADAL" clId="{37B7B641-EBF0-4FA9-9388-D4FB3E23FB8F}" dt="2019-01-28T02:57:49.099" v="2401" actId="1076"/>
          <ac:spMkLst>
            <pc:docMk/>
            <pc:sldMk cId="651141199" sldId="292"/>
            <ac:spMk id="12" creationId="{00000000-0000-0000-0000-000000000000}"/>
          </ac:spMkLst>
        </pc:spChg>
        <pc:spChg chg="mod">
          <ac:chgData name="Triana, Enrique" userId="6b6ead7b-bed3-41ff-bec6-cd89759b2c75" providerId="ADAL" clId="{37B7B641-EBF0-4FA9-9388-D4FB3E23FB8F}" dt="2019-01-28T02:57:09.237" v="2400" actId="20577"/>
          <ac:spMkLst>
            <pc:docMk/>
            <pc:sldMk cId="651141199" sldId="292"/>
            <ac:spMk id="32" creationId="{00000000-0000-0000-0000-000000000000}"/>
          </ac:spMkLst>
        </pc:spChg>
        <pc:spChg chg="mod">
          <ac:chgData name="Triana, Enrique" userId="6b6ead7b-bed3-41ff-bec6-cd89759b2c75" providerId="ADAL" clId="{37B7B641-EBF0-4FA9-9388-D4FB3E23FB8F}" dt="2019-01-28T02:57:55.660" v="2402" actId="1076"/>
          <ac:spMkLst>
            <pc:docMk/>
            <pc:sldMk cId="651141199" sldId="292"/>
            <ac:spMk id="4107" creationId="{00000000-0000-0000-0000-000000000000}"/>
          </ac:spMkLst>
        </pc:spChg>
        <pc:grpChg chg="topLvl">
          <ac:chgData name="Triana, Enrique" userId="6b6ead7b-bed3-41ff-bec6-cd89759b2c75" providerId="ADAL" clId="{37B7B641-EBF0-4FA9-9388-D4FB3E23FB8F}" dt="2019-01-27T15:55:18.414" v="2125" actId="478"/>
          <ac:grpSpMkLst>
            <pc:docMk/>
            <pc:sldMk cId="651141199" sldId="292"/>
            <ac:grpSpMk id="4" creationId="{00000000-0000-0000-0000-000000000000}"/>
          </ac:grpSpMkLst>
        </pc:grpChg>
        <pc:grpChg chg="del">
          <ac:chgData name="Triana, Enrique" userId="6b6ead7b-bed3-41ff-bec6-cd89759b2c75" providerId="ADAL" clId="{37B7B641-EBF0-4FA9-9388-D4FB3E23FB8F}" dt="2019-01-27T15:55:18.414" v="2125" actId="478"/>
          <ac:grpSpMkLst>
            <pc:docMk/>
            <pc:sldMk cId="651141199" sldId="292"/>
            <ac:grpSpMk id="14" creationId="{00000000-0000-0000-0000-000000000000}"/>
          </ac:grpSpMkLst>
        </pc:grpChg>
        <pc:picChg chg="del topLvl">
          <ac:chgData name="Triana, Enrique" userId="6b6ead7b-bed3-41ff-bec6-cd89759b2c75" providerId="ADAL" clId="{37B7B641-EBF0-4FA9-9388-D4FB3E23FB8F}" dt="2019-01-27T15:55:18.414" v="2125" actId="478"/>
          <ac:picMkLst>
            <pc:docMk/>
            <pc:sldMk cId="651141199" sldId="292"/>
            <ac:picMk id="8" creationId="{00000000-0000-0000-0000-000000000000}"/>
          </ac:picMkLst>
        </pc:picChg>
      </pc:sldChg>
      <pc:sldChg chg="del">
        <pc:chgData name="Triana, Enrique" userId="6b6ead7b-bed3-41ff-bec6-cd89759b2c75" providerId="ADAL" clId="{37B7B641-EBF0-4FA9-9388-D4FB3E23FB8F}" dt="2019-01-27T04:34:10.212" v="1803" actId="2696"/>
        <pc:sldMkLst>
          <pc:docMk/>
          <pc:sldMk cId="3617117320" sldId="292"/>
        </pc:sldMkLst>
      </pc:sldChg>
      <pc:sldChg chg="del">
        <pc:chgData name="Triana, Enrique" userId="6b6ead7b-bed3-41ff-bec6-cd89759b2c75" providerId="ADAL" clId="{37B7B641-EBF0-4FA9-9388-D4FB3E23FB8F}" dt="2019-01-27T03:07:41.197" v="686" actId="2696"/>
        <pc:sldMkLst>
          <pc:docMk/>
          <pc:sldMk cId="1594156426" sldId="293"/>
        </pc:sldMkLst>
      </pc:sldChg>
      <pc:sldChg chg="del">
        <pc:chgData name="Triana, Enrique" userId="6b6ead7b-bed3-41ff-bec6-cd89759b2c75" providerId="ADAL" clId="{37B7B641-EBF0-4FA9-9388-D4FB3E23FB8F}" dt="2019-01-27T04:34:22.748" v="1807" actId="2696"/>
        <pc:sldMkLst>
          <pc:docMk/>
          <pc:sldMk cId="604076737" sldId="294"/>
        </pc:sldMkLst>
      </pc:sldChg>
      <pc:sldChg chg="del">
        <pc:chgData name="Triana, Enrique" userId="6b6ead7b-bed3-41ff-bec6-cd89759b2c75" providerId="ADAL" clId="{37B7B641-EBF0-4FA9-9388-D4FB3E23FB8F}" dt="2019-01-27T03:07:42.726" v="687" actId="2696"/>
        <pc:sldMkLst>
          <pc:docMk/>
          <pc:sldMk cId="534891059" sldId="295"/>
        </pc:sldMkLst>
      </pc:sldChg>
      <pc:sldChg chg="del">
        <pc:chgData name="Triana, Enrique" userId="6b6ead7b-bed3-41ff-bec6-cd89759b2c75" providerId="ADAL" clId="{37B7B641-EBF0-4FA9-9388-D4FB3E23FB8F}" dt="2019-01-27T04:33:45.821" v="1789" actId="2696"/>
        <pc:sldMkLst>
          <pc:docMk/>
          <pc:sldMk cId="1971362370" sldId="297"/>
        </pc:sldMkLst>
      </pc:sldChg>
      <pc:sldChg chg="modSp add">
        <pc:chgData name="Triana, Enrique" userId="6b6ead7b-bed3-41ff-bec6-cd89759b2c75" providerId="ADAL" clId="{37B7B641-EBF0-4FA9-9388-D4FB3E23FB8F}" dt="2019-01-27T05:12:07.922" v="2079" actId="20577"/>
        <pc:sldMkLst>
          <pc:docMk/>
          <pc:sldMk cId="2694077150" sldId="297"/>
        </pc:sldMkLst>
        <pc:spChg chg="mod">
          <ac:chgData name="Triana, Enrique" userId="6b6ead7b-bed3-41ff-bec6-cd89759b2c75" providerId="ADAL" clId="{37B7B641-EBF0-4FA9-9388-D4FB3E23FB8F}" dt="2019-01-27T05:12:07.922" v="2079" actId="20577"/>
          <ac:spMkLst>
            <pc:docMk/>
            <pc:sldMk cId="2694077150" sldId="297"/>
            <ac:spMk id="2" creationId="{00000000-0000-0000-0000-000000000000}"/>
          </ac:spMkLst>
        </pc:spChg>
      </pc:sldChg>
      <pc:sldChg chg="addSp modSp">
        <pc:chgData name="Triana, Enrique" userId="6b6ead7b-bed3-41ff-bec6-cd89759b2c75" providerId="ADAL" clId="{37B7B641-EBF0-4FA9-9388-D4FB3E23FB8F}" dt="2019-01-27T04:12:07.580" v="1644" actId="1076"/>
        <pc:sldMkLst>
          <pc:docMk/>
          <pc:sldMk cId="3761883816" sldId="298"/>
        </pc:sldMkLst>
        <pc:spChg chg="add mod">
          <ac:chgData name="Triana, Enrique" userId="6b6ead7b-bed3-41ff-bec6-cd89759b2c75" providerId="ADAL" clId="{37B7B641-EBF0-4FA9-9388-D4FB3E23FB8F}" dt="2019-01-27T04:12:07.580" v="1644" actId="1076"/>
          <ac:spMkLst>
            <pc:docMk/>
            <pc:sldMk cId="3761883816" sldId="298"/>
            <ac:spMk id="2" creationId="{04E13329-A3AF-40AF-9063-8C05BD943B49}"/>
          </ac:spMkLst>
        </pc:spChg>
        <pc:spChg chg="mod">
          <ac:chgData name="Triana, Enrique" userId="6b6ead7b-bed3-41ff-bec6-cd89759b2c75" providerId="ADAL" clId="{37B7B641-EBF0-4FA9-9388-D4FB3E23FB8F}" dt="2019-01-27T04:11:58.125" v="1643" actId="20577"/>
          <ac:spMkLst>
            <pc:docMk/>
            <pc:sldMk cId="3761883816" sldId="298"/>
            <ac:spMk id="4" creationId="{C622CD93-F3EF-42F1-80A6-C1C4F6F9D003}"/>
          </ac:spMkLst>
        </pc:spChg>
        <pc:graphicFrameChg chg="mod">
          <ac:chgData name="Triana, Enrique" userId="6b6ead7b-bed3-41ff-bec6-cd89759b2c75" providerId="ADAL" clId="{37B7B641-EBF0-4FA9-9388-D4FB3E23FB8F}" dt="2019-01-27T03:10:43.121" v="700"/>
          <ac:graphicFrameMkLst>
            <pc:docMk/>
            <pc:sldMk cId="3761883816" sldId="298"/>
            <ac:graphicFrameMk id="5" creationId="{263A5EF0-54CF-4D89-9DC4-EB15ADB4770B}"/>
          </ac:graphicFrameMkLst>
        </pc:graphicFrameChg>
      </pc:sldChg>
      <pc:sldChg chg="ord">
        <pc:chgData name="Triana, Enrique" userId="6b6ead7b-bed3-41ff-bec6-cd89759b2c75" providerId="ADAL" clId="{37B7B641-EBF0-4FA9-9388-D4FB3E23FB8F}" dt="2019-01-27T03:07:56.849" v="689"/>
        <pc:sldMkLst>
          <pc:docMk/>
          <pc:sldMk cId="599135182" sldId="299"/>
        </pc:sldMkLst>
      </pc:sldChg>
      <pc:sldChg chg="addSp delSp modSp add modTransition modNotesTx">
        <pc:chgData name="Triana, Enrique" userId="6b6ead7b-bed3-41ff-bec6-cd89759b2c75" providerId="ADAL" clId="{37B7B641-EBF0-4FA9-9388-D4FB3E23FB8F}" dt="2019-01-28T02:53:12.156" v="2397"/>
        <pc:sldMkLst>
          <pc:docMk/>
          <pc:sldMk cId="2865379998" sldId="303"/>
        </pc:sldMkLst>
        <pc:spChg chg="del mod">
          <ac:chgData name="Triana, Enrique" userId="6b6ead7b-bed3-41ff-bec6-cd89759b2c75" providerId="ADAL" clId="{37B7B641-EBF0-4FA9-9388-D4FB3E23FB8F}" dt="2019-01-27T03:48:30.815" v="832"/>
          <ac:spMkLst>
            <pc:docMk/>
            <pc:sldMk cId="2865379998" sldId="303"/>
            <ac:spMk id="2" creationId="{B6D7B873-5B43-442A-8367-0A000364A547}"/>
          </ac:spMkLst>
        </pc:spChg>
        <pc:spChg chg="mod">
          <ac:chgData name="Triana, Enrique" userId="6b6ead7b-bed3-41ff-bec6-cd89759b2c75" providerId="ADAL" clId="{37B7B641-EBF0-4FA9-9388-D4FB3E23FB8F}" dt="2019-01-27T03:48:25.426" v="830" actId="1076"/>
          <ac:spMkLst>
            <pc:docMk/>
            <pc:sldMk cId="2865379998" sldId="303"/>
            <ac:spMk id="3" creationId="{6E8AF5B6-4F40-40CA-B773-16E97F1FCF54}"/>
          </ac:spMkLst>
        </pc:spChg>
        <pc:spChg chg="add mod">
          <ac:chgData name="Triana, Enrique" userId="6b6ead7b-bed3-41ff-bec6-cd89759b2c75" providerId="ADAL" clId="{37B7B641-EBF0-4FA9-9388-D4FB3E23FB8F}" dt="2019-01-27T03:48:10.799" v="828" actId="20577"/>
          <ac:spMkLst>
            <pc:docMk/>
            <pc:sldMk cId="2865379998" sldId="303"/>
            <ac:spMk id="5" creationId="{3DA1682A-254E-455F-A27F-58473CB65F8B}"/>
          </ac:spMkLst>
        </pc:spChg>
      </pc:sldChg>
      <pc:sldChg chg="del">
        <pc:chgData name="Triana, Enrique" userId="6b6ead7b-bed3-41ff-bec6-cd89759b2c75" providerId="ADAL" clId="{37B7B641-EBF0-4FA9-9388-D4FB3E23FB8F}" dt="2019-01-27T04:33:45.795" v="1788" actId="2696"/>
        <pc:sldMkLst>
          <pc:docMk/>
          <pc:sldMk cId="2094201176" sldId="304"/>
        </pc:sldMkLst>
      </pc:sldChg>
      <pc:sldChg chg="del">
        <pc:chgData name="Triana, Enrique" userId="6b6ead7b-bed3-41ff-bec6-cd89759b2c75" providerId="ADAL" clId="{37B7B641-EBF0-4FA9-9388-D4FB3E23FB8F}" dt="2019-01-27T04:34:10.080" v="1798" actId="2696"/>
        <pc:sldMkLst>
          <pc:docMk/>
          <pc:sldMk cId="3079255170" sldId="305"/>
        </pc:sldMkLst>
      </pc:sldChg>
      <pc:sldChg chg="modSp add">
        <pc:chgData name="Triana, Enrique" userId="6b6ead7b-bed3-41ff-bec6-cd89759b2c75" providerId="ADAL" clId="{37B7B641-EBF0-4FA9-9388-D4FB3E23FB8F}" dt="2019-01-27T14:23:58.867" v="2092" actId="14100"/>
        <pc:sldMkLst>
          <pc:docMk/>
          <pc:sldMk cId="751906340" sldId="306"/>
        </pc:sldMkLst>
        <pc:spChg chg="mod">
          <ac:chgData name="Triana, Enrique" userId="6b6ead7b-bed3-41ff-bec6-cd89759b2c75" providerId="ADAL" clId="{37B7B641-EBF0-4FA9-9388-D4FB3E23FB8F}" dt="2019-01-27T14:23:33.617" v="2090" actId="1037"/>
          <ac:spMkLst>
            <pc:docMk/>
            <pc:sldMk cId="751906340" sldId="306"/>
            <ac:spMk id="14" creationId="{0F92E25A-9598-4AF5-BEDB-53746F14103F}"/>
          </ac:spMkLst>
        </pc:spChg>
        <pc:spChg chg="mod">
          <ac:chgData name="Triana, Enrique" userId="6b6ead7b-bed3-41ff-bec6-cd89759b2c75" providerId="ADAL" clId="{37B7B641-EBF0-4FA9-9388-D4FB3E23FB8F}" dt="2019-01-27T14:23:33.617" v="2090" actId="1037"/>
          <ac:spMkLst>
            <pc:docMk/>
            <pc:sldMk cId="751906340" sldId="306"/>
            <ac:spMk id="15" creationId="{47C0397D-073A-4BE4-A289-34FB8BCE4A40}"/>
          </ac:spMkLst>
        </pc:spChg>
        <pc:spChg chg="mod">
          <ac:chgData name="Triana, Enrique" userId="6b6ead7b-bed3-41ff-bec6-cd89759b2c75" providerId="ADAL" clId="{37B7B641-EBF0-4FA9-9388-D4FB3E23FB8F}" dt="2019-01-27T14:23:33.617" v="2090" actId="1037"/>
          <ac:spMkLst>
            <pc:docMk/>
            <pc:sldMk cId="751906340" sldId="306"/>
            <ac:spMk id="16" creationId="{186F9AD9-D2EA-4B24-9657-90ED3AE31FCE}"/>
          </ac:spMkLst>
        </pc:spChg>
        <pc:spChg chg="mod">
          <ac:chgData name="Triana, Enrique" userId="6b6ead7b-bed3-41ff-bec6-cd89759b2c75" providerId="ADAL" clId="{37B7B641-EBF0-4FA9-9388-D4FB3E23FB8F}" dt="2019-01-27T14:23:33.617" v="2090" actId="1037"/>
          <ac:spMkLst>
            <pc:docMk/>
            <pc:sldMk cId="751906340" sldId="306"/>
            <ac:spMk id="17" creationId="{6858D007-6A81-467F-A4F5-3642A5166169}"/>
          </ac:spMkLst>
        </pc:spChg>
        <pc:spChg chg="mod">
          <ac:chgData name="Triana, Enrique" userId="6b6ead7b-bed3-41ff-bec6-cd89759b2c75" providerId="ADAL" clId="{37B7B641-EBF0-4FA9-9388-D4FB3E23FB8F}" dt="2019-01-27T14:23:33.617" v="2090" actId="1037"/>
          <ac:spMkLst>
            <pc:docMk/>
            <pc:sldMk cId="751906340" sldId="306"/>
            <ac:spMk id="18" creationId="{2D262C00-76AD-402E-8D35-F024BE76E29C}"/>
          </ac:spMkLst>
        </pc:spChg>
        <pc:spChg chg="mod">
          <ac:chgData name="Triana, Enrique" userId="6b6ead7b-bed3-41ff-bec6-cd89759b2c75" providerId="ADAL" clId="{37B7B641-EBF0-4FA9-9388-D4FB3E23FB8F}" dt="2019-01-27T14:23:33.617" v="2090" actId="1037"/>
          <ac:spMkLst>
            <pc:docMk/>
            <pc:sldMk cId="751906340" sldId="306"/>
            <ac:spMk id="19" creationId="{CFCF6AC7-858E-4C8D-8887-C281E9556BE5}"/>
          </ac:spMkLst>
        </pc:spChg>
        <pc:grpChg chg="mod">
          <ac:chgData name="Triana, Enrique" userId="6b6ead7b-bed3-41ff-bec6-cd89759b2c75" providerId="ADAL" clId="{37B7B641-EBF0-4FA9-9388-D4FB3E23FB8F}" dt="2019-01-27T14:23:58.867" v="2092" actId="14100"/>
          <ac:grpSpMkLst>
            <pc:docMk/>
            <pc:sldMk cId="751906340" sldId="306"/>
            <ac:grpSpMk id="21" creationId="{2EC6096B-0B32-4AB7-A1A8-8E4D3936E9AE}"/>
          </ac:grpSpMkLst>
        </pc:grpChg>
        <pc:graphicFrameChg chg="mod">
          <ac:chgData name="Triana, Enrique" userId="6b6ead7b-bed3-41ff-bec6-cd89759b2c75" providerId="ADAL" clId="{37B7B641-EBF0-4FA9-9388-D4FB3E23FB8F}" dt="2019-01-27T14:23:42.389" v="2091"/>
          <ac:graphicFrameMkLst>
            <pc:docMk/>
            <pc:sldMk cId="751906340" sldId="306"/>
            <ac:graphicFrameMk id="23" creationId="{7940571C-3970-4AE1-807B-6AD5E247EFF3}"/>
          </ac:graphicFrameMkLst>
        </pc:graphicFrameChg>
        <pc:picChg chg="mod">
          <ac:chgData name="Triana, Enrique" userId="6b6ead7b-bed3-41ff-bec6-cd89759b2c75" providerId="ADAL" clId="{37B7B641-EBF0-4FA9-9388-D4FB3E23FB8F}" dt="2019-01-27T14:23:33.617" v="2090" actId="1037"/>
          <ac:picMkLst>
            <pc:docMk/>
            <pc:sldMk cId="751906340" sldId="306"/>
            <ac:picMk id="12" creationId="{22213CFA-C7DB-44AC-AB5C-0DDFF1045F4C}"/>
          </ac:picMkLst>
        </pc:picChg>
        <pc:picChg chg="mod">
          <ac:chgData name="Triana, Enrique" userId="6b6ead7b-bed3-41ff-bec6-cd89759b2c75" providerId="ADAL" clId="{37B7B641-EBF0-4FA9-9388-D4FB3E23FB8F}" dt="2019-01-27T14:23:33.617" v="2090" actId="1037"/>
          <ac:picMkLst>
            <pc:docMk/>
            <pc:sldMk cId="751906340" sldId="306"/>
            <ac:picMk id="13" creationId="{B134D666-C4C4-43AA-A16A-454758726F3D}"/>
          </ac:picMkLst>
        </pc:picChg>
      </pc:sldChg>
      <pc:sldChg chg="del">
        <pc:chgData name="Triana, Enrique" userId="6b6ead7b-bed3-41ff-bec6-cd89759b2c75" providerId="ADAL" clId="{37B7B641-EBF0-4FA9-9388-D4FB3E23FB8F}" dt="2019-01-27T04:34:22.822" v="1809" actId="2696"/>
        <pc:sldMkLst>
          <pc:docMk/>
          <pc:sldMk cId="3682950898" sldId="307"/>
        </pc:sldMkLst>
      </pc:sldChg>
      <pc:sldChg chg="del">
        <pc:chgData name="Triana, Enrique" userId="6b6ead7b-bed3-41ff-bec6-cd89759b2c75" providerId="ADAL" clId="{37B7B641-EBF0-4FA9-9388-D4FB3E23FB8F}" dt="2019-01-27T04:33:45.888" v="1790" actId="2696"/>
        <pc:sldMkLst>
          <pc:docMk/>
          <pc:sldMk cId="1674306190" sldId="308"/>
        </pc:sldMkLst>
      </pc:sldChg>
      <pc:sldChg chg="modSp add ord">
        <pc:chgData name="Triana, Enrique" userId="6b6ead7b-bed3-41ff-bec6-cd89759b2c75" providerId="ADAL" clId="{37B7B641-EBF0-4FA9-9388-D4FB3E23FB8F}" dt="2019-01-27T15:59:22.324" v="2156" actId="6549"/>
        <pc:sldMkLst>
          <pc:docMk/>
          <pc:sldMk cId="2338815387" sldId="308"/>
        </pc:sldMkLst>
        <pc:spChg chg="mod">
          <ac:chgData name="Triana, Enrique" userId="6b6ead7b-bed3-41ff-bec6-cd89759b2c75" providerId="ADAL" clId="{37B7B641-EBF0-4FA9-9388-D4FB3E23FB8F}" dt="2019-01-27T05:07:03.669" v="1959" actId="179"/>
          <ac:spMkLst>
            <pc:docMk/>
            <pc:sldMk cId="2338815387" sldId="308"/>
            <ac:spMk id="2" creationId="{D2B58047-A8F7-467E-A407-E9764CE383BD}"/>
          </ac:spMkLst>
        </pc:spChg>
        <pc:spChg chg="mod">
          <ac:chgData name="Triana, Enrique" userId="6b6ead7b-bed3-41ff-bec6-cd89759b2c75" providerId="ADAL" clId="{37B7B641-EBF0-4FA9-9388-D4FB3E23FB8F}" dt="2019-01-27T14:28:43.415" v="2119" actId="1036"/>
          <ac:spMkLst>
            <pc:docMk/>
            <pc:sldMk cId="2338815387" sldId="308"/>
            <ac:spMk id="3" creationId="{434469FD-54B6-4C85-9335-DE1E4ED0C96E}"/>
          </ac:spMkLst>
        </pc:spChg>
        <pc:spChg chg="mod">
          <ac:chgData name="Triana, Enrique" userId="6b6ead7b-bed3-41ff-bec6-cd89759b2c75" providerId="ADAL" clId="{37B7B641-EBF0-4FA9-9388-D4FB3E23FB8F}" dt="2019-01-27T15:59:22.324" v="2156" actId="6549"/>
          <ac:spMkLst>
            <pc:docMk/>
            <pc:sldMk cId="2338815387" sldId="308"/>
            <ac:spMk id="4" creationId="{163F573B-5653-4F1B-8A59-F81FA00591B7}"/>
          </ac:spMkLst>
        </pc:spChg>
      </pc:sldChg>
      <pc:sldChg chg="del">
        <pc:chgData name="Triana, Enrique" userId="6b6ead7b-bed3-41ff-bec6-cd89759b2c75" providerId="ADAL" clId="{37B7B641-EBF0-4FA9-9388-D4FB3E23FB8F}" dt="2019-01-27T04:33:45.960" v="1792" actId="2696"/>
        <pc:sldMkLst>
          <pc:docMk/>
          <pc:sldMk cId="963653815" sldId="309"/>
        </pc:sldMkLst>
      </pc:sldChg>
      <pc:sldChg chg="modSp add modAnim">
        <pc:chgData name="Triana, Enrique" userId="6b6ead7b-bed3-41ff-bec6-cd89759b2c75" providerId="ADAL" clId="{37B7B641-EBF0-4FA9-9388-D4FB3E23FB8F}" dt="2019-01-27T16:36:09.933" v="2161"/>
        <pc:sldMkLst>
          <pc:docMk/>
          <pc:sldMk cId="2526617014" sldId="309"/>
        </pc:sldMkLst>
        <pc:spChg chg="mod">
          <ac:chgData name="Triana, Enrique" userId="6b6ead7b-bed3-41ff-bec6-cd89759b2c75" providerId="ADAL" clId="{37B7B641-EBF0-4FA9-9388-D4FB3E23FB8F}" dt="2019-01-27T04:46:11.254" v="1861" actId="1076"/>
          <ac:spMkLst>
            <pc:docMk/>
            <pc:sldMk cId="2526617014" sldId="309"/>
            <ac:spMk id="2" creationId="{00000000-0000-0000-0000-000000000000}"/>
          </ac:spMkLst>
        </pc:spChg>
        <pc:spChg chg="mod">
          <ac:chgData name="Triana, Enrique" userId="6b6ead7b-bed3-41ff-bec6-cd89759b2c75" providerId="ADAL" clId="{37B7B641-EBF0-4FA9-9388-D4FB3E23FB8F}" dt="2019-01-27T04:46:30.563" v="1879" actId="1076"/>
          <ac:spMkLst>
            <pc:docMk/>
            <pc:sldMk cId="2526617014" sldId="309"/>
            <ac:spMk id="3" creationId="{00000000-0000-0000-0000-000000000000}"/>
          </ac:spMkLst>
        </pc:spChg>
        <pc:spChg chg="mod">
          <ac:chgData name="Triana, Enrique" userId="6b6ead7b-bed3-41ff-bec6-cd89759b2c75" providerId="ADAL" clId="{37B7B641-EBF0-4FA9-9388-D4FB3E23FB8F}" dt="2019-01-27T04:46:23.432" v="1878" actId="1038"/>
          <ac:spMkLst>
            <pc:docMk/>
            <pc:sldMk cId="2526617014" sldId="309"/>
            <ac:spMk id="5" creationId="{6DC406F2-8314-4C5F-B492-D1C42C3054A5}"/>
          </ac:spMkLst>
        </pc:spChg>
        <pc:spChg chg="mod">
          <ac:chgData name="Triana, Enrique" userId="6b6ead7b-bed3-41ff-bec6-cd89759b2c75" providerId="ADAL" clId="{37B7B641-EBF0-4FA9-9388-D4FB3E23FB8F}" dt="2019-01-27T04:46:23.432" v="1878" actId="1038"/>
          <ac:spMkLst>
            <pc:docMk/>
            <pc:sldMk cId="2526617014" sldId="309"/>
            <ac:spMk id="15" creationId="{00000000-0000-0000-0000-000000000000}"/>
          </ac:spMkLst>
        </pc:spChg>
        <pc:spChg chg="mod">
          <ac:chgData name="Triana, Enrique" userId="6b6ead7b-bed3-41ff-bec6-cd89759b2c75" providerId="ADAL" clId="{37B7B641-EBF0-4FA9-9388-D4FB3E23FB8F}" dt="2019-01-27T04:46:23.432" v="1878" actId="1038"/>
          <ac:spMkLst>
            <pc:docMk/>
            <pc:sldMk cId="2526617014" sldId="309"/>
            <ac:spMk id="16" creationId="{00000000-0000-0000-0000-000000000000}"/>
          </ac:spMkLst>
        </pc:spChg>
        <pc:spChg chg="mod">
          <ac:chgData name="Triana, Enrique" userId="6b6ead7b-bed3-41ff-bec6-cd89759b2c75" providerId="ADAL" clId="{37B7B641-EBF0-4FA9-9388-D4FB3E23FB8F}" dt="2019-01-27T04:46:23.432" v="1878" actId="1038"/>
          <ac:spMkLst>
            <pc:docMk/>
            <pc:sldMk cId="2526617014" sldId="309"/>
            <ac:spMk id="17" creationId="{00000000-0000-0000-0000-000000000000}"/>
          </ac:spMkLst>
        </pc:spChg>
        <pc:spChg chg="mod">
          <ac:chgData name="Triana, Enrique" userId="6b6ead7b-bed3-41ff-bec6-cd89759b2c75" providerId="ADAL" clId="{37B7B641-EBF0-4FA9-9388-D4FB3E23FB8F}" dt="2019-01-27T04:46:23.432" v="1878" actId="1038"/>
          <ac:spMkLst>
            <pc:docMk/>
            <pc:sldMk cId="2526617014" sldId="309"/>
            <ac:spMk id="18" creationId="{00000000-0000-0000-0000-000000000000}"/>
          </ac:spMkLst>
        </pc:spChg>
        <pc:spChg chg="mod">
          <ac:chgData name="Triana, Enrique" userId="6b6ead7b-bed3-41ff-bec6-cd89759b2c75" providerId="ADAL" clId="{37B7B641-EBF0-4FA9-9388-D4FB3E23FB8F}" dt="2019-01-27T04:46:23.432" v="1878" actId="1038"/>
          <ac:spMkLst>
            <pc:docMk/>
            <pc:sldMk cId="2526617014" sldId="309"/>
            <ac:spMk id="19" creationId="{00000000-0000-0000-0000-000000000000}"/>
          </ac:spMkLst>
        </pc:spChg>
        <pc:spChg chg="mod">
          <ac:chgData name="Triana, Enrique" userId="6b6ead7b-bed3-41ff-bec6-cd89759b2c75" providerId="ADAL" clId="{37B7B641-EBF0-4FA9-9388-D4FB3E23FB8F}" dt="2019-01-27T04:46:23.432" v="1878" actId="1038"/>
          <ac:spMkLst>
            <pc:docMk/>
            <pc:sldMk cId="2526617014" sldId="309"/>
            <ac:spMk id="20" creationId="{00000000-0000-0000-0000-000000000000}"/>
          </ac:spMkLst>
        </pc:spChg>
        <pc:spChg chg="mod">
          <ac:chgData name="Triana, Enrique" userId="6b6ead7b-bed3-41ff-bec6-cd89759b2c75" providerId="ADAL" clId="{37B7B641-EBF0-4FA9-9388-D4FB3E23FB8F}" dt="2019-01-27T04:46:23.432" v="1878" actId="1038"/>
          <ac:spMkLst>
            <pc:docMk/>
            <pc:sldMk cId="2526617014" sldId="309"/>
            <ac:spMk id="21" creationId="{00000000-0000-0000-0000-000000000000}"/>
          </ac:spMkLst>
        </pc:spChg>
        <pc:spChg chg="mod">
          <ac:chgData name="Triana, Enrique" userId="6b6ead7b-bed3-41ff-bec6-cd89759b2c75" providerId="ADAL" clId="{37B7B641-EBF0-4FA9-9388-D4FB3E23FB8F}" dt="2019-01-27T04:46:23.432" v="1878" actId="1038"/>
          <ac:spMkLst>
            <pc:docMk/>
            <pc:sldMk cId="2526617014" sldId="309"/>
            <ac:spMk id="22" creationId="{00000000-0000-0000-0000-000000000000}"/>
          </ac:spMkLst>
        </pc:spChg>
        <pc:spChg chg="mod">
          <ac:chgData name="Triana, Enrique" userId="6b6ead7b-bed3-41ff-bec6-cd89759b2c75" providerId="ADAL" clId="{37B7B641-EBF0-4FA9-9388-D4FB3E23FB8F}" dt="2019-01-27T04:46:23.432" v="1878" actId="1038"/>
          <ac:spMkLst>
            <pc:docMk/>
            <pc:sldMk cId="2526617014" sldId="309"/>
            <ac:spMk id="23" creationId="{00000000-0000-0000-0000-000000000000}"/>
          </ac:spMkLst>
        </pc:spChg>
        <pc:spChg chg="mod">
          <ac:chgData name="Triana, Enrique" userId="6b6ead7b-bed3-41ff-bec6-cd89759b2c75" providerId="ADAL" clId="{37B7B641-EBF0-4FA9-9388-D4FB3E23FB8F}" dt="2019-01-27T04:46:23.432" v="1878" actId="1038"/>
          <ac:spMkLst>
            <pc:docMk/>
            <pc:sldMk cId="2526617014" sldId="309"/>
            <ac:spMk id="24" creationId="{00000000-0000-0000-0000-000000000000}"/>
          </ac:spMkLst>
        </pc:spChg>
        <pc:spChg chg="mod">
          <ac:chgData name="Triana, Enrique" userId="6b6ead7b-bed3-41ff-bec6-cd89759b2c75" providerId="ADAL" clId="{37B7B641-EBF0-4FA9-9388-D4FB3E23FB8F}" dt="2019-01-27T04:46:23.432" v="1878" actId="1038"/>
          <ac:spMkLst>
            <pc:docMk/>
            <pc:sldMk cId="2526617014" sldId="309"/>
            <ac:spMk id="25" creationId="{00000000-0000-0000-0000-000000000000}"/>
          </ac:spMkLst>
        </pc:spChg>
        <pc:spChg chg="mod">
          <ac:chgData name="Triana, Enrique" userId="6b6ead7b-bed3-41ff-bec6-cd89759b2c75" providerId="ADAL" clId="{37B7B641-EBF0-4FA9-9388-D4FB3E23FB8F}" dt="2019-01-27T04:46:23.432" v="1878" actId="1038"/>
          <ac:spMkLst>
            <pc:docMk/>
            <pc:sldMk cId="2526617014" sldId="309"/>
            <ac:spMk id="26" creationId="{E2866213-5EDD-45C4-AFAF-F4DD9F7F08BC}"/>
          </ac:spMkLst>
        </pc:spChg>
        <pc:grpChg chg="mod">
          <ac:chgData name="Triana, Enrique" userId="6b6ead7b-bed3-41ff-bec6-cd89759b2c75" providerId="ADAL" clId="{37B7B641-EBF0-4FA9-9388-D4FB3E23FB8F}" dt="2019-01-27T04:46:23.432" v="1878" actId="1038"/>
          <ac:grpSpMkLst>
            <pc:docMk/>
            <pc:sldMk cId="2526617014" sldId="309"/>
            <ac:grpSpMk id="4" creationId="{121E64CE-343D-4E51-B972-806359069BA6}"/>
          </ac:grpSpMkLst>
        </pc:grpChg>
      </pc:sldChg>
      <pc:sldChg chg="addSp modSp add modAnim">
        <pc:chgData name="Triana, Enrique" userId="6b6ead7b-bed3-41ff-bec6-cd89759b2c75" providerId="ADAL" clId="{37B7B641-EBF0-4FA9-9388-D4FB3E23FB8F}" dt="2019-01-28T02:56:09.813" v="2398"/>
        <pc:sldMkLst>
          <pc:docMk/>
          <pc:sldMk cId="3981011805" sldId="310"/>
        </pc:sldMkLst>
        <pc:spChg chg="mod">
          <ac:chgData name="Triana, Enrique" userId="6b6ead7b-bed3-41ff-bec6-cd89759b2c75" providerId="ADAL" clId="{37B7B641-EBF0-4FA9-9388-D4FB3E23FB8F}" dt="2019-01-27T14:28:17.661" v="2096" actId="179"/>
          <ac:spMkLst>
            <pc:docMk/>
            <pc:sldMk cId="3981011805" sldId="310"/>
            <ac:spMk id="2" creationId="{00000000-0000-0000-0000-000000000000}"/>
          </ac:spMkLst>
        </pc:spChg>
        <pc:spChg chg="mod">
          <ac:chgData name="Triana, Enrique" userId="6b6ead7b-bed3-41ff-bec6-cd89759b2c75" providerId="ADAL" clId="{37B7B641-EBF0-4FA9-9388-D4FB3E23FB8F}" dt="2019-01-27T16:36:58.557" v="2215" actId="1038"/>
          <ac:spMkLst>
            <pc:docMk/>
            <pc:sldMk cId="3981011805" sldId="310"/>
            <ac:spMk id="3" creationId="{44391E02-1993-40DC-9D18-867642B34127}"/>
          </ac:spMkLst>
        </pc:spChg>
        <pc:spChg chg="mod">
          <ac:chgData name="Triana, Enrique" userId="6b6ead7b-bed3-41ff-bec6-cd89759b2c75" providerId="ADAL" clId="{37B7B641-EBF0-4FA9-9388-D4FB3E23FB8F}" dt="2019-01-27T16:36:58.557" v="2215" actId="1038"/>
          <ac:spMkLst>
            <pc:docMk/>
            <pc:sldMk cId="3981011805" sldId="310"/>
            <ac:spMk id="29" creationId="{85859B2F-4779-495A-A9A9-9E831CA9CA29}"/>
          </ac:spMkLst>
        </pc:spChg>
        <pc:spChg chg="mod">
          <ac:chgData name="Triana, Enrique" userId="6b6ead7b-bed3-41ff-bec6-cd89759b2c75" providerId="ADAL" clId="{37B7B641-EBF0-4FA9-9388-D4FB3E23FB8F}" dt="2019-01-27T16:36:58.557" v="2215" actId="1038"/>
          <ac:spMkLst>
            <pc:docMk/>
            <pc:sldMk cId="3981011805" sldId="310"/>
            <ac:spMk id="30" creationId="{D65B2F05-CCAE-4944-81BF-9E16CA7E6BDF}"/>
          </ac:spMkLst>
        </pc:spChg>
        <pc:spChg chg="mod">
          <ac:chgData name="Triana, Enrique" userId="6b6ead7b-bed3-41ff-bec6-cd89759b2c75" providerId="ADAL" clId="{37B7B641-EBF0-4FA9-9388-D4FB3E23FB8F}" dt="2019-01-27T16:36:58.557" v="2215" actId="1038"/>
          <ac:spMkLst>
            <pc:docMk/>
            <pc:sldMk cId="3981011805" sldId="310"/>
            <ac:spMk id="31" creationId="{AADC97E0-29D5-4F44-BE99-CE41892143F4}"/>
          </ac:spMkLst>
        </pc:spChg>
        <pc:spChg chg="mod">
          <ac:chgData name="Triana, Enrique" userId="6b6ead7b-bed3-41ff-bec6-cd89759b2c75" providerId="ADAL" clId="{37B7B641-EBF0-4FA9-9388-D4FB3E23FB8F}" dt="2019-01-27T16:36:58.557" v="2215" actId="1038"/>
          <ac:spMkLst>
            <pc:docMk/>
            <pc:sldMk cId="3981011805" sldId="310"/>
            <ac:spMk id="35" creationId="{B5A66A8E-4B26-49B2-AA5E-A088F0525747}"/>
          </ac:spMkLst>
        </pc:spChg>
        <pc:spChg chg="mod">
          <ac:chgData name="Triana, Enrique" userId="6b6ead7b-bed3-41ff-bec6-cd89759b2c75" providerId="ADAL" clId="{37B7B641-EBF0-4FA9-9388-D4FB3E23FB8F}" dt="2019-01-27T16:36:58.557" v="2215" actId="1038"/>
          <ac:spMkLst>
            <pc:docMk/>
            <pc:sldMk cId="3981011805" sldId="310"/>
            <ac:spMk id="36" creationId="{322BE366-802E-43D6-84CE-D0ED49F35E1F}"/>
          </ac:spMkLst>
        </pc:spChg>
        <pc:spChg chg="mod">
          <ac:chgData name="Triana, Enrique" userId="6b6ead7b-bed3-41ff-bec6-cd89759b2c75" providerId="ADAL" clId="{37B7B641-EBF0-4FA9-9388-D4FB3E23FB8F}" dt="2019-01-27T16:45:48.629" v="2276" actId="1076"/>
          <ac:spMkLst>
            <pc:docMk/>
            <pc:sldMk cId="3981011805" sldId="310"/>
            <ac:spMk id="46" creationId="{565CDAFD-6B3F-41C8-9A85-8E3DB28CA362}"/>
          </ac:spMkLst>
        </pc:spChg>
        <pc:spChg chg="mod">
          <ac:chgData name="Triana, Enrique" userId="6b6ead7b-bed3-41ff-bec6-cd89759b2c75" providerId="ADAL" clId="{37B7B641-EBF0-4FA9-9388-D4FB3E23FB8F}" dt="2019-01-27T16:36:58.557" v="2215" actId="1038"/>
          <ac:spMkLst>
            <pc:docMk/>
            <pc:sldMk cId="3981011805" sldId="310"/>
            <ac:spMk id="80" creationId="{00000000-0000-0000-0000-000000000000}"/>
          </ac:spMkLst>
        </pc:spChg>
        <pc:spChg chg="mod">
          <ac:chgData name="Triana, Enrique" userId="6b6ead7b-bed3-41ff-bec6-cd89759b2c75" providerId="ADAL" clId="{37B7B641-EBF0-4FA9-9388-D4FB3E23FB8F}" dt="2019-01-27T16:36:58.557" v="2215" actId="1038"/>
          <ac:spMkLst>
            <pc:docMk/>
            <pc:sldMk cId="3981011805" sldId="310"/>
            <ac:spMk id="94" creationId="{00000000-0000-0000-0000-000000000000}"/>
          </ac:spMkLst>
        </pc:spChg>
        <pc:grpChg chg="mod">
          <ac:chgData name="Triana, Enrique" userId="6b6ead7b-bed3-41ff-bec6-cd89759b2c75" providerId="ADAL" clId="{37B7B641-EBF0-4FA9-9388-D4FB3E23FB8F}" dt="2019-01-27T16:36:58.557" v="2215" actId="1038"/>
          <ac:grpSpMkLst>
            <pc:docMk/>
            <pc:sldMk cId="3981011805" sldId="310"/>
            <ac:grpSpMk id="38" creationId="{1A61D9DA-C4C6-4FF0-AD6F-EA7164042085}"/>
          </ac:grpSpMkLst>
        </pc:grpChg>
        <pc:grpChg chg="mod">
          <ac:chgData name="Triana, Enrique" userId="6b6ead7b-bed3-41ff-bec6-cd89759b2c75" providerId="ADAL" clId="{37B7B641-EBF0-4FA9-9388-D4FB3E23FB8F}" dt="2019-01-27T16:36:58.557" v="2215" actId="1038"/>
          <ac:grpSpMkLst>
            <pc:docMk/>
            <pc:sldMk cId="3981011805" sldId="310"/>
            <ac:grpSpMk id="41" creationId="{8836DA31-B917-4D52-900A-7CF1E0B8650E}"/>
          </ac:grpSpMkLst>
        </pc:grpChg>
        <pc:grpChg chg="mod">
          <ac:chgData name="Triana, Enrique" userId="6b6ead7b-bed3-41ff-bec6-cd89759b2c75" providerId="ADAL" clId="{37B7B641-EBF0-4FA9-9388-D4FB3E23FB8F}" dt="2019-01-27T16:36:58.557" v="2215" actId="1038"/>
          <ac:grpSpMkLst>
            <pc:docMk/>
            <pc:sldMk cId="3981011805" sldId="310"/>
            <ac:grpSpMk id="86" creationId="{00000000-0000-0000-0000-000000000000}"/>
          </ac:grpSpMkLst>
        </pc:grpChg>
        <pc:grpChg chg="mod">
          <ac:chgData name="Triana, Enrique" userId="6b6ead7b-bed3-41ff-bec6-cd89759b2c75" providerId="ADAL" clId="{37B7B641-EBF0-4FA9-9388-D4FB3E23FB8F}" dt="2019-01-27T16:36:58.557" v="2215" actId="1038"/>
          <ac:grpSpMkLst>
            <pc:docMk/>
            <pc:sldMk cId="3981011805" sldId="310"/>
            <ac:grpSpMk id="1031" creationId="{00000000-0000-0000-0000-000000000000}"/>
          </ac:grpSpMkLst>
        </pc:grpChg>
        <pc:graphicFrameChg chg="mod">
          <ac:chgData name="Triana, Enrique" userId="6b6ead7b-bed3-41ff-bec6-cd89759b2c75" providerId="ADAL" clId="{37B7B641-EBF0-4FA9-9388-D4FB3E23FB8F}" dt="2019-01-27T16:36:58.557" v="2215" actId="1038"/>
          <ac:graphicFrameMkLst>
            <pc:docMk/>
            <pc:sldMk cId="3981011805" sldId="310"/>
            <ac:graphicFrameMk id="92" creationId="{00000000-0000-0000-0000-000000000000}"/>
          </ac:graphicFrameMkLst>
        </pc:graphicFrameChg>
        <pc:graphicFrameChg chg="mod">
          <ac:chgData name="Triana, Enrique" userId="6b6ead7b-bed3-41ff-bec6-cd89759b2c75" providerId="ADAL" clId="{37B7B641-EBF0-4FA9-9388-D4FB3E23FB8F}" dt="2019-01-27T16:36:58.557" v="2215" actId="1038"/>
          <ac:graphicFrameMkLst>
            <pc:docMk/>
            <pc:sldMk cId="3981011805" sldId="310"/>
            <ac:graphicFrameMk id="93" creationId="{00000000-0000-0000-0000-000000000000}"/>
          </ac:graphicFrameMkLst>
        </pc:graphicFrameChg>
        <pc:picChg chg="add mod ord">
          <ac:chgData name="Triana, Enrique" userId="6b6ead7b-bed3-41ff-bec6-cd89759b2c75" providerId="ADAL" clId="{37B7B641-EBF0-4FA9-9388-D4FB3E23FB8F}" dt="2019-01-27T16:45:27.280" v="2274" actId="1038"/>
          <ac:picMkLst>
            <pc:docMk/>
            <pc:sldMk cId="3981011805" sldId="310"/>
            <ac:picMk id="4" creationId="{F99D7D3B-D396-460F-85D7-8422A50F1805}"/>
          </ac:picMkLst>
        </pc:picChg>
        <pc:picChg chg="mod">
          <ac:chgData name="Triana, Enrique" userId="6b6ead7b-bed3-41ff-bec6-cd89759b2c75" providerId="ADAL" clId="{37B7B641-EBF0-4FA9-9388-D4FB3E23FB8F}" dt="2019-01-27T16:36:58.557" v="2215" actId="1038"/>
          <ac:picMkLst>
            <pc:docMk/>
            <pc:sldMk cId="3981011805" sldId="310"/>
            <ac:picMk id="32" creationId="{7C50E492-7C9C-4FD2-BFDC-F925FD7B3441}"/>
          </ac:picMkLst>
        </pc:picChg>
        <pc:picChg chg="mod">
          <ac:chgData name="Triana, Enrique" userId="6b6ead7b-bed3-41ff-bec6-cd89759b2c75" providerId="ADAL" clId="{37B7B641-EBF0-4FA9-9388-D4FB3E23FB8F}" dt="2019-01-27T16:36:58.557" v="2215" actId="1038"/>
          <ac:picMkLst>
            <pc:docMk/>
            <pc:sldMk cId="3981011805" sldId="310"/>
            <ac:picMk id="37" creationId="{1BAE7601-46D2-43F8-BC27-ABC7C172D13D}"/>
          </ac:picMkLst>
        </pc:picChg>
      </pc:sldChg>
      <pc:sldChg chg="del">
        <pc:chgData name="Triana, Enrique" userId="6b6ead7b-bed3-41ff-bec6-cd89759b2c75" providerId="ADAL" clId="{37B7B641-EBF0-4FA9-9388-D4FB3E23FB8F}" dt="2019-01-27T04:34:09.891" v="1795" actId="2696"/>
        <pc:sldMkLst>
          <pc:docMk/>
          <pc:sldMk cId="675674708" sldId="311"/>
        </pc:sldMkLst>
      </pc:sldChg>
      <pc:sldChg chg="del">
        <pc:chgData name="Triana, Enrique" userId="6b6ead7b-bed3-41ff-bec6-cd89759b2c75" providerId="ADAL" clId="{37B7B641-EBF0-4FA9-9388-D4FB3E23FB8F}" dt="2019-01-27T04:34:10.059" v="1797" actId="2696"/>
        <pc:sldMkLst>
          <pc:docMk/>
          <pc:sldMk cId="1349348411" sldId="312"/>
        </pc:sldMkLst>
      </pc:sldChg>
      <pc:sldChg chg="del">
        <pc:chgData name="Triana, Enrique" userId="6b6ead7b-bed3-41ff-bec6-cd89759b2c75" providerId="ADAL" clId="{37B7B641-EBF0-4FA9-9388-D4FB3E23FB8F}" dt="2019-01-27T04:34:10.184" v="1801" actId="2696"/>
        <pc:sldMkLst>
          <pc:docMk/>
          <pc:sldMk cId="2197289133" sldId="313"/>
        </pc:sldMkLst>
      </pc:sldChg>
      <pc:sldChg chg="del">
        <pc:chgData name="Triana, Enrique" userId="6b6ead7b-bed3-41ff-bec6-cd89759b2c75" providerId="ADAL" clId="{37B7B641-EBF0-4FA9-9388-D4FB3E23FB8F}" dt="2019-01-27T04:34:22.648" v="1805" actId="2696"/>
        <pc:sldMkLst>
          <pc:docMk/>
          <pc:sldMk cId="1264126627" sldId="314"/>
        </pc:sldMkLst>
      </pc:sldChg>
      <pc:sldChg chg="del">
        <pc:chgData name="Triana, Enrique" userId="6b6ead7b-bed3-41ff-bec6-cd89759b2c75" providerId="ADAL" clId="{37B7B641-EBF0-4FA9-9388-D4FB3E23FB8F}" dt="2019-01-27T04:34:10.260" v="1804" actId="2696"/>
        <pc:sldMkLst>
          <pc:docMk/>
          <pc:sldMk cId="414196964" sldId="315"/>
        </pc:sldMkLst>
      </pc:sldChg>
      <pc:sldChg chg="modSp">
        <pc:chgData name="Triana, Enrique" userId="6b6ead7b-bed3-41ff-bec6-cd89759b2c75" providerId="ADAL" clId="{37B7B641-EBF0-4FA9-9388-D4FB3E23FB8F}" dt="2019-01-27T04:38:13.410" v="1857" actId="20577"/>
        <pc:sldMkLst>
          <pc:docMk/>
          <pc:sldMk cId="402384945" sldId="316"/>
        </pc:sldMkLst>
        <pc:spChg chg="mod">
          <ac:chgData name="Triana, Enrique" userId="6b6ead7b-bed3-41ff-bec6-cd89759b2c75" providerId="ADAL" clId="{37B7B641-EBF0-4FA9-9388-D4FB3E23FB8F}" dt="2019-01-27T04:38:13.410" v="1857" actId="20577"/>
          <ac:spMkLst>
            <pc:docMk/>
            <pc:sldMk cId="402384945" sldId="316"/>
            <ac:spMk id="235" creationId="{00000000-0000-0000-0000-000000000000}"/>
          </ac:spMkLst>
        </pc:spChg>
      </pc:sldChg>
      <pc:sldChg chg="del">
        <pc:chgData name="Triana, Enrique" userId="6b6ead7b-bed3-41ff-bec6-cd89759b2c75" providerId="ADAL" clId="{37B7B641-EBF0-4FA9-9388-D4FB3E23FB8F}" dt="2019-01-27T04:34:22.715" v="1806" actId="2696"/>
        <pc:sldMkLst>
          <pc:docMk/>
          <pc:sldMk cId="4234106976" sldId="317"/>
        </pc:sldMkLst>
      </pc:sldChg>
      <pc:sldChg chg="del">
        <pc:chgData name="Triana, Enrique" userId="6b6ead7b-bed3-41ff-bec6-cd89759b2c75" providerId="ADAL" clId="{37B7B641-EBF0-4FA9-9388-D4FB3E23FB8F}" dt="2019-01-27T04:34:22.796" v="1808" actId="2696"/>
        <pc:sldMkLst>
          <pc:docMk/>
          <pc:sldMk cId="2248328681" sldId="318"/>
        </pc:sldMkLst>
      </pc:sldChg>
      <pc:sldChg chg="del">
        <pc:chgData name="Triana, Enrique" userId="6b6ead7b-bed3-41ff-bec6-cd89759b2c75" providerId="ADAL" clId="{37B7B641-EBF0-4FA9-9388-D4FB3E23FB8F}" dt="2019-01-27T04:34:22.961" v="1811" actId="2696"/>
        <pc:sldMkLst>
          <pc:docMk/>
          <pc:sldMk cId="2718861421" sldId="319"/>
        </pc:sldMkLst>
      </pc:sldChg>
      <pc:sldChg chg="del">
        <pc:chgData name="Triana, Enrique" userId="6b6ead7b-bed3-41ff-bec6-cd89759b2c75" providerId="ADAL" clId="{37B7B641-EBF0-4FA9-9388-D4FB3E23FB8F}" dt="2019-01-27T04:34:22.929" v="1810" actId="2696"/>
        <pc:sldMkLst>
          <pc:docMk/>
          <pc:sldMk cId="3523419024" sldId="320"/>
        </pc:sldMkLst>
      </pc:sldChg>
      <pc:sldChg chg="modSp add">
        <pc:chgData name="Triana, Enrique" userId="6b6ead7b-bed3-41ff-bec6-cd89759b2c75" providerId="ADAL" clId="{37B7B641-EBF0-4FA9-9388-D4FB3E23FB8F}" dt="2019-01-28T02:46:56.753" v="2388" actId="403"/>
        <pc:sldMkLst>
          <pc:docMk/>
          <pc:sldMk cId="3462660052" sldId="321"/>
        </pc:sldMkLst>
        <pc:spChg chg="mod">
          <ac:chgData name="Triana, Enrique" userId="6b6ead7b-bed3-41ff-bec6-cd89759b2c75" providerId="ADAL" clId="{37B7B641-EBF0-4FA9-9388-D4FB3E23FB8F}" dt="2019-01-27T03:07:05.131" v="684" actId="20577"/>
          <ac:spMkLst>
            <pc:docMk/>
            <pc:sldMk cId="3462660052" sldId="321"/>
            <ac:spMk id="2" creationId="{1EB02B0E-E6A3-4D69-B328-73B12AA8A763}"/>
          </ac:spMkLst>
        </pc:spChg>
        <pc:spChg chg="mod">
          <ac:chgData name="Triana, Enrique" userId="6b6ead7b-bed3-41ff-bec6-cd89759b2c75" providerId="ADAL" clId="{37B7B641-EBF0-4FA9-9388-D4FB3E23FB8F}" dt="2019-01-28T02:46:56.753" v="2388" actId="403"/>
          <ac:spMkLst>
            <pc:docMk/>
            <pc:sldMk cId="3462660052" sldId="321"/>
            <ac:spMk id="3" creationId="{268F4045-D985-49EC-A225-0036AEC7F11E}"/>
          </ac:spMkLst>
        </pc:spChg>
      </pc:sldChg>
      <pc:sldChg chg="addSp delSp modSp add">
        <pc:chgData name="Triana, Enrique" userId="6b6ead7b-bed3-41ff-bec6-cd89759b2c75" providerId="ADAL" clId="{37B7B641-EBF0-4FA9-9388-D4FB3E23FB8F}" dt="2019-01-28T02:47:09.280" v="2390" actId="20577"/>
        <pc:sldMkLst>
          <pc:docMk/>
          <pc:sldMk cId="3724334147" sldId="322"/>
        </pc:sldMkLst>
        <pc:spChg chg="del">
          <ac:chgData name="Triana, Enrique" userId="6b6ead7b-bed3-41ff-bec6-cd89759b2c75" providerId="ADAL" clId="{37B7B641-EBF0-4FA9-9388-D4FB3E23FB8F}" dt="2019-01-27T02:54:30.735" v="512"/>
          <ac:spMkLst>
            <pc:docMk/>
            <pc:sldMk cId="3724334147" sldId="322"/>
            <ac:spMk id="2" creationId="{8ED2EFEC-DF47-409B-9FE1-EFC70ADA5738}"/>
          </ac:spMkLst>
        </pc:spChg>
        <pc:spChg chg="del">
          <ac:chgData name="Triana, Enrique" userId="6b6ead7b-bed3-41ff-bec6-cd89759b2c75" providerId="ADAL" clId="{37B7B641-EBF0-4FA9-9388-D4FB3E23FB8F}" dt="2019-01-27T02:54:30.735" v="512"/>
          <ac:spMkLst>
            <pc:docMk/>
            <pc:sldMk cId="3724334147" sldId="322"/>
            <ac:spMk id="3" creationId="{EFE33BF1-6C1A-429F-ABD4-DD19DE0C1AB9}"/>
          </ac:spMkLst>
        </pc:spChg>
        <pc:spChg chg="add mod">
          <ac:chgData name="Triana, Enrique" userId="6b6ead7b-bed3-41ff-bec6-cd89759b2c75" providerId="ADAL" clId="{37B7B641-EBF0-4FA9-9388-D4FB3E23FB8F}" dt="2019-01-28T02:47:09.280" v="2390" actId="20577"/>
          <ac:spMkLst>
            <pc:docMk/>
            <pc:sldMk cId="3724334147" sldId="322"/>
            <ac:spMk id="4" creationId="{D45C1094-1410-4281-A892-1AF974EF4D99}"/>
          </ac:spMkLst>
        </pc:spChg>
      </pc:sldChg>
      <pc:sldChg chg="addSp delSp modSp add ord addAnim delAnim modAnim modNotesTx">
        <pc:chgData name="Triana, Enrique" userId="6b6ead7b-bed3-41ff-bec6-cd89759b2c75" providerId="ADAL" clId="{37B7B641-EBF0-4FA9-9388-D4FB3E23FB8F}" dt="2019-01-28T02:51:33.798" v="2393"/>
        <pc:sldMkLst>
          <pc:docMk/>
          <pc:sldMk cId="464791220" sldId="323"/>
        </pc:sldMkLst>
        <pc:spChg chg="mod">
          <ac:chgData name="Triana, Enrique" userId="6b6ead7b-bed3-41ff-bec6-cd89759b2c75" providerId="ADAL" clId="{37B7B641-EBF0-4FA9-9388-D4FB3E23FB8F}" dt="2019-01-27T04:00:37.805" v="1366" actId="14100"/>
          <ac:spMkLst>
            <pc:docMk/>
            <pc:sldMk cId="464791220" sldId="323"/>
            <ac:spMk id="5" creationId="{00000000-0000-0000-0000-000000000000}"/>
          </ac:spMkLst>
        </pc:spChg>
        <pc:spChg chg="mod ord">
          <ac:chgData name="Triana, Enrique" userId="6b6ead7b-bed3-41ff-bec6-cd89759b2c75" providerId="ADAL" clId="{37B7B641-EBF0-4FA9-9388-D4FB3E23FB8F}" dt="2019-01-27T04:00:09.964" v="1336" actId="1076"/>
          <ac:spMkLst>
            <pc:docMk/>
            <pc:sldMk cId="464791220" sldId="323"/>
            <ac:spMk id="6" creationId="{00000000-0000-0000-0000-000000000000}"/>
          </ac:spMkLst>
        </pc:spChg>
        <pc:spChg chg="mod">
          <ac:chgData name="Triana, Enrique" userId="6b6ead7b-bed3-41ff-bec6-cd89759b2c75" providerId="ADAL" clId="{37B7B641-EBF0-4FA9-9388-D4FB3E23FB8F}" dt="2019-01-27T04:00:24.557" v="1354" actId="1035"/>
          <ac:spMkLst>
            <pc:docMk/>
            <pc:sldMk cId="464791220" sldId="323"/>
            <ac:spMk id="10" creationId="{00000000-0000-0000-0000-000000000000}"/>
          </ac:spMkLst>
        </pc:spChg>
        <pc:spChg chg="del mod">
          <ac:chgData name="Triana, Enrique" userId="6b6ead7b-bed3-41ff-bec6-cd89759b2c75" providerId="ADAL" clId="{37B7B641-EBF0-4FA9-9388-D4FB3E23FB8F}" dt="2019-01-27T04:04:18.117" v="1419" actId="478"/>
          <ac:spMkLst>
            <pc:docMk/>
            <pc:sldMk cId="464791220" sldId="323"/>
            <ac:spMk id="16" creationId="{00000000-0000-0000-0000-000000000000}"/>
          </ac:spMkLst>
        </pc:spChg>
        <pc:spChg chg="mod">
          <ac:chgData name="Triana, Enrique" userId="6b6ead7b-bed3-41ff-bec6-cd89759b2c75" providerId="ADAL" clId="{37B7B641-EBF0-4FA9-9388-D4FB3E23FB8F}" dt="2019-01-27T04:04:46.799" v="1427" actId="1076"/>
          <ac:spMkLst>
            <pc:docMk/>
            <pc:sldMk cId="464791220" sldId="323"/>
            <ac:spMk id="17" creationId="{00000000-0000-0000-0000-000000000000}"/>
          </ac:spMkLst>
        </pc:spChg>
        <pc:spChg chg="mod">
          <ac:chgData name="Triana, Enrique" userId="6b6ead7b-bed3-41ff-bec6-cd89759b2c75" providerId="ADAL" clId="{37B7B641-EBF0-4FA9-9388-D4FB3E23FB8F}" dt="2019-01-27T04:06:25.781" v="1456" actId="1035"/>
          <ac:spMkLst>
            <pc:docMk/>
            <pc:sldMk cId="464791220" sldId="323"/>
            <ac:spMk id="18" creationId="{00000000-0000-0000-0000-000000000000}"/>
          </ac:spMkLst>
        </pc:spChg>
        <pc:spChg chg="mod">
          <ac:chgData name="Triana, Enrique" userId="6b6ead7b-bed3-41ff-bec6-cd89759b2c75" providerId="ADAL" clId="{37B7B641-EBF0-4FA9-9388-D4FB3E23FB8F}" dt="2019-01-27T04:05:54.343" v="1444" actId="1035"/>
          <ac:spMkLst>
            <pc:docMk/>
            <pc:sldMk cId="464791220" sldId="323"/>
            <ac:spMk id="19" creationId="{00000000-0000-0000-0000-000000000000}"/>
          </ac:spMkLst>
        </pc:spChg>
        <pc:spChg chg="add mod">
          <ac:chgData name="Triana, Enrique" userId="6b6ead7b-bed3-41ff-bec6-cd89759b2c75" providerId="ADAL" clId="{37B7B641-EBF0-4FA9-9388-D4FB3E23FB8F}" dt="2019-01-27T04:09:07.307" v="1468" actId="20577"/>
          <ac:spMkLst>
            <pc:docMk/>
            <pc:sldMk cId="464791220" sldId="323"/>
            <ac:spMk id="20" creationId="{A8B975CA-3CBC-450F-B79A-77F29198CA72}"/>
          </ac:spMkLst>
        </pc:spChg>
        <pc:spChg chg="add del mod">
          <ac:chgData name="Triana, Enrique" userId="6b6ead7b-bed3-41ff-bec6-cd89759b2c75" providerId="ADAL" clId="{37B7B641-EBF0-4FA9-9388-D4FB3E23FB8F}" dt="2019-01-27T04:05:29.678" v="1440" actId="14100"/>
          <ac:spMkLst>
            <pc:docMk/>
            <pc:sldMk cId="464791220" sldId="323"/>
            <ac:spMk id="21" creationId="{D20BB4A4-BD37-4929-8236-91C8AE7FE579}"/>
          </ac:spMkLst>
        </pc:spChg>
        <pc:grpChg chg="mod">
          <ac:chgData name="Triana, Enrique" userId="6b6ead7b-bed3-41ff-bec6-cd89759b2c75" providerId="ADAL" clId="{37B7B641-EBF0-4FA9-9388-D4FB3E23FB8F}" dt="2019-01-27T04:00:24.557" v="1354" actId="1035"/>
          <ac:grpSpMkLst>
            <pc:docMk/>
            <pc:sldMk cId="464791220" sldId="323"/>
            <ac:grpSpMk id="9" creationId="{00000000-0000-0000-0000-000000000000}"/>
          </ac:grpSpMkLst>
        </pc:grpChg>
        <pc:picChg chg="mod ord">
          <ac:chgData name="Triana, Enrique" userId="6b6ead7b-bed3-41ff-bec6-cd89759b2c75" providerId="ADAL" clId="{37B7B641-EBF0-4FA9-9388-D4FB3E23FB8F}" dt="2019-01-27T04:03:35.910" v="1414" actId="167"/>
          <ac:picMkLst>
            <pc:docMk/>
            <pc:sldMk cId="464791220" sldId="323"/>
            <ac:picMk id="7" creationId="{00000000-0000-0000-0000-000000000000}"/>
          </ac:picMkLst>
        </pc:picChg>
        <pc:picChg chg="mod">
          <ac:chgData name="Triana, Enrique" userId="6b6ead7b-bed3-41ff-bec6-cd89759b2c75" providerId="ADAL" clId="{37B7B641-EBF0-4FA9-9388-D4FB3E23FB8F}" dt="2019-01-27T04:00:24.557" v="1354" actId="1035"/>
          <ac:picMkLst>
            <pc:docMk/>
            <pc:sldMk cId="464791220" sldId="323"/>
            <ac:picMk id="8" creationId="{00000000-0000-0000-0000-000000000000}"/>
          </ac:picMkLst>
        </pc:picChg>
      </pc:sldChg>
      <pc:sldChg chg="modSp add">
        <pc:chgData name="Triana, Enrique" userId="6b6ead7b-bed3-41ff-bec6-cd89759b2c75" providerId="ADAL" clId="{37B7B641-EBF0-4FA9-9388-D4FB3E23FB8F}" dt="2019-01-27T03:50:44.887" v="835"/>
        <pc:sldMkLst>
          <pc:docMk/>
          <pc:sldMk cId="2678606876" sldId="324"/>
        </pc:sldMkLst>
        <pc:graphicFrameChg chg="mod">
          <ac:chgData name="Triana, Enrique" userId="6b6ead7b-bed3-41ff-bec6-cd89759b2c75" providerId="ADAL" clId="{37B7B641-EBF0-4FA9-9388-D4FB3E23FB8F}" dt="2019-01-27T03:50:44.887" v="835"/>
          <ac:graphicFrameMkLst>
            <pc:docMk/>
            <pc:sldMk cId="2678606876" sldId="324"/>
            <ac:graphicFrameMk id="6" creationId="{E9416763-58C6-4767-B910-5336D34AC123}"/>
          </ac:graphicFrameMkLst>
        </pc:graphicFrameChg>
      </pc:sldChg>
      <pc:sldChg chg="addSp delSp modSp add delAnim modAnim">
        <pc:chgData name="Triana, Enrique" userId="6b6ead7b-bed3-41ff-bec6-cd89759b2c75" providerId="ADAL" clId="{37B7B641-EBF0-4FA9-9388-D4FB3E23FB8F}" dt="2019-01-28T02:52:20.497" v="2396"/>
        <pc:sldMkLst>
          <pc:docMk/>
          <pc:sldMk cId="2268674031" sldId="325"/>
        </pc:sldMkLst>
        <pc:spChg chg="add mod">
          <ac:chgData name="Triana, Enrique" userId="6b6ead7b-bed3-41ff-bec6-cd89759b2c75" providerId="ADAL" clId="{37B7B641-EBF0-4FA9-9388-D4FB3E23FB8F}" dt="2019-01-27T04:01:42.326" v="1401" actId="1036"/>
          <ac:spMkLst>
            <pc:docMk/>
            <pc:sldMk cId="2268674031" sldId="325"/>
            <ac:spMk id="5" creationId="{3FE38074-BE22-4DE3-B42B-422A381FCEAE}"/>
          </ac:spMkLst>
        </pc:spChg>
        <pc:spChg chg="mod">
          <ac:chgData name="Triana, Enrique" userId="6b6ead7b-bed3-41ff-bec6-cd89759b2c75" providerId="ADAL" clId="{37B7B641-EBF0-4FA9-9388-D4FB3E23FB8F}" dt="2019-01-27T03:15:35.015" v="821" actId="1035"/>
          <ac:spMkLst>
            <pc:docMk/>
            <pc:sldMk cId="2268674031" sldId="325"/>
            <ac:spMk id="9" creationId="{00000000-0000-0000-0000-000000000000}"/>
          </ac:spMkLst>
        </pc:spChg>
        <pc:spChg chg="del">
          <ac:chgData name="Triana, Enrique" userId="6b6ead7b-bed3-41ff-bec6-cd89759b2c75" providerId="ADAL" clId="{37B7B641-EBF0-4FA9-9388-D4FB3E23FB8F}" dt="2019-01-27T03:13:21.266" v="788" actId="478"/>
          <ac:spMkLst>
            <pc:docMk/>
            <pc:sldMk cId="2268674031" sldId="325"/>
            <ac:spMk id="15" creationId="{00000000-0000-0000-0000-000000000000}"/>
          </ac:spMkLst>
        </pc:spChg>
        <pc:spChg chg="del">
          <ac:chgData name="Triana, Enrique" userId="6b6ead7b-bed3-41ff-bec6-cd89759b2c75" providerId="ADAL" clId="{37B7B641-EBF0-4FA9-9388-D4FB3E23FB8F}" dt="2019-01-27T03:13:21.266" v="788" actId="478"/>
          <ac:spMkLst>
            <pc:docMk/>
            <pc:sldMk cId="2268674031" sldId="325"/>
            <ac:spMk id="16" creationId="{00000000-0000-0000-0000-000000000000}"/>
          </ac:spMkLst>
        </pc:spChg>
        <pc:spChg chg="del">
          <ac:chgData name="Triana, Enrique" userId="6b6ead7b-bed3-41ff-bec6-cd89759b2c75" providerId="ADAL" clId="{37B7B641-EBF0-4FA9-9388-D4FB3E23FB8F}" dt="2019-01-27T03:13:21.266" v="788" actId="478"/>
          <ac:spMkLst>
            <pc:docMk/>
            <pc:sldMk cId="2268674031" sldId="325"/>
            <ac:spMk id="17" creationId="{00000000-0000-0000-0000-000000000000}"/>
          </ac:spMkLst>
        </pc:spChg>
        <pc:spChg chg="del">
          <ac:chgData name="Triana, Enrique" userId="6b6ead7b-bed3-41ff-bec6-cd89759b2c75" providerId="ADAL" clId="{37B7B641-EBF0-4FA9-9388-D4FB3E23FB8F}" dt="2019-01-27T03:13:21.266" v="788" actId="478"/>
          <ac:spMkLst>
            <pc:docMk/>
            <pc:sldMk cId="2268674031" sldId="325"/>
            <ac:spMk id="18" creationId="{00000000-0000-0000-0000-000000000000}"/>
          </ac:spMkLst>
        </pc:spChg>
        <pc:spChg chg="del">
          <ac:chgData name="Triana, Enrique" userId="6b6ead7b-bed3-41ff-bec6-cd89759b2c75" providerId="ADAL" clId="{37B7B641-EBF0-4FA9-9388-D4FB3E23FB8F}" dt="2019-01-27T03:13:21.266" v="788" actId="478"/>
          <ac:spMkLst>
            <pc:docMk/>
            <pc:sldMk cId="2268674031" sldId="325"/>
            <ac:spMk id="19" creationId="{00000000-0000-0000-0000-000000000000}"/>
          </ac:spMkLst>
        </pc:spChg>
        <pc:grpChg chg="del">
          <ac:chgData name="Triana, Enrique" userId="6b6ead7b-bed3-41ff-bec6-cd89759b2c75" providerId="ADAL" clId="{37B7B641-EBF0-4FA9-9388-D4FB3E23FB8F}" dt="2019-01-27T03:13:21.266" v="788" actId="478"/>
          <ac:grpSpMkLst>
            <pc:docMk/>
            <pc:sldMk cId="2268674031" sldId="325"/>
            <ac:grpSpMk id="11" creationId="{00000000-0000-0000-0000-000000000000}"/>
          </ac:grpSpMkLst>
        </pc:grpChg>
        <pc:picChg chg="del">
          <ac:chgData name="Triana, Enrique" userId="6b6ead7b-bed3-41ff-bec6-cd89759b2c75" providerId="ADAL" clId="{37B7B641-EBF0-4FA9-9388-D4FB3E23FB8F}" dt="2019-01-27T03:13:21.266" v="788" actId="478"/>
          <ac:picMkLst>
            <pc:docMk/>
            <pc:sldMk cId="2268674031" sldId="325"/>
            <ac:picMk id="10" creationId="{00000000-0000-0000-0000-000000000000}"/>
          </ac:picMkLst>
        </pc:picChg>
      </pc:sldChg>
      <pc:sldChg chg="add">
        <pc:chgData name="Triana, Enrique" userId="6b6ead7b-bed3-41ff-bec6-cd89759b2c75" providerId="ADAL" clId="{37B7B641-EBF0-4FA9-9388-D4FB3E23FB8F}" dt="2019-01-27T03:00:12.753" v="533"/>
        <pc:sldMkLst>
          <pc:docMk/>
          <pc:sldMk cId="2499258403" sldId="326"/>
        </pc:sldMkLst>
      </pc:sldChg>
      <pc:sldChg chg="addSp modSp add setBg">
        <pc:chgData name="Triana, Enrique" userId="6b6ead7b-bed3-41ff-bec6-cd89759b2c75" providerId="ADAL" clId="{37B7B641-EBF0-4FA9-9388-D4FB3E23FB8F}" dt="2019-01-27T16:13:18.934" v="2157" actId="207"/>
        <pc:sldMkLst>
          <pc:docMk/>
          <pc:sldMk cId="51703084" sldId="327"/>
        </pc:sldMkLst>
        <pc:spChg chg="add mod">
          <ac:chgData name="Triana, Enrique" userId="6b6ead7b-bed3-41ff-bec6-cd89759b2c75" providerId="ADAL" clId="{37B7B641-EBF0-4FA9-9388-D4FB3E23FB8F}" dt="2019-01-27T04:25:05.626" v="1776" actId="14100"/>
          <ac:spMkLst>
            <pc:docMk/>
            <pc:sldMk cId="51703084" sldId="327"/>
            <ac:spMk id="2" creationId="{C639CD57-276B-44AD-8207-A90AF363C409}"/>
          </ac:spMkLst>
        </pc:spChg>
        <pc:spChg chg="mod">
          <ac:chgData name="Triana, Enrique" userId="6b6ead7b-bed3-41ff-bec6-cd89759b2c75" providerId="ADAL" clId="{37B7B641-EBF0-4FA9-9388-D4FB3E23FB8F}" dt="2019-01-27T04:26:00.930" v="1781" actId="14100"/>
          <ac:spMkLst>
            <pc:docMk/>
            <pc:sldMk cId="51703084" sldId="327"/>
            <ac:spMk id="6" creationId="{1B4B62BA-CF23-4FAC-B2C8-D18FDF6AD4E1}"/>
          </ac:spMkLst>
        </pc:spChg>
        <pc:spChg chg="mod">
          <ac:chgData name="Triana, Enrique" userId="6b6ead7b-bed3-41ff-bec6-cd89759b2c75" providerId="ADAL" clId="{37B7B641-EBF0-4FA9-9388-D4FB3E23FB8F}" dt="2019-01-27T16:13:18.934" v="2157" actId="207"/>
          <ac:spMkLst>
            <pc:docMk/>
            <pc:sldMk cId="51703084" sldId="327"/>
            <ac:spMk id="168" creationId="{00000000-0000-0000-0000-000000000000}"/>
          </ac:spMkLst>
        </pc:spChg>
        <pc:picChg chg="add">
          <ac:chgData name="Triana, Enrique" userId="6b6ead7b-bed3-41ff-bec6-cd89759b2c75" providerId="ADAL" clId="{37B7B641-EBF0-4FA9-9388-D4FB3E23FB8F}" dt="2019-01-27T04:23:59.170" v="1720"/>
          <ac:picMkLst>
            <pc:docMk/>
            <pc:sldMk cId="51703084" sldId="327"/>
            <ac:picMk id="9" creationId="{F9D93B4F-B720-4AB9-9248-FCB750F60108}"/>
          </ac:picMkLst>
        </pc:picChg>
        <pc:picChg chg="mod">
          <ac:chgData name="Triana, Enrique" userId="6b6ead7b-bed3-41ff-bec6-cd89759b2c75" providerId="ADAL" clId="{37B7B641-EBF0-4FA9-9388-D4FB3E23FB8F}" dt="2019-01-27T04:25:09.703" v="1778" actId="1036"/>
          <ac:picMkLst>
            <pc:docMk/>
            <pc:sldMk cId="51703084" sldId="327"/>
            <ac:picMk id="167" creationId="{00000000-0000-0000-0000-000000000000}"/>
          </ac:picMkLst>
        </pc:picChg>
      </pc:sldChg>
      <pc:sldChg chg="addSp delSp modSp add">
        <pc:chgData name="Triana, Enrique" userId="6b6ead7b-bed3-41ff-bec6-cd89759b2c75" providerId="ADAL" clId="{37B7B641-EBF0-4FA9-9388-D4FB3E23FB8F}" dt="2019-01-27T16:34:37.165" v="2160" actId="20577"/>
        <pc:sldMkLst>
          <pc:docMk/>
          <pc:sldMk cId="2608900638" sldId="328"/>
        </pc:sldMkLst>
        <pc:spChg chg="del">
          <ac:chgData name="Triana, Enrique" userId="6b6ead7b-bed3-41ff-bec6-cd89759b2c75" providerId="ADAL" clId="{37B7B641-EBF0-4FA9-9388-D4FB3E23FB8F}" dt="2019-01-27T04:36:27.161" v="1813"/>
          <ac:spMkLst>
            <pc:docMk/>
            <pc:sldMk cId="2608900638" sldId="328"/>
            <ac:spMk id="2" creationId="{915FB9EC-DC8E-4004-B859-0BD67DF12522}"/>
          </ac:spMkLst>
        </pc:spChg>
        <pc:spChg chg="add mod">
          <ac:chgData name="Triana, Enrique" userId="6b6ead7b-bed3-41ff-bec6-cd89759b2c75" providerId="ADAL" clId="{37B7B641-EBF0-4FA9-9388-D4FB3E23FB8F}" dt="2019-01-27T16:34:37.165" v="2160" actId="20577"/>
          <ac:spMkLst>
            <pc:docMk/>
            <pc:sldMk cId="2608900638" sldId="328"/>
            <ac:spMk id="3" creationId="{8051A723-9DC5-45BF-A611-DA05C3F4BE14}"/>
          </ac:spMkLst>
        </pc:spChg>
      </pc:sldChg>
      <pc:sldChg chg="add del">
        <pc:chgData name="Triana, Enrique" userId="6b6ead7b-bed3-41ff-bec6-cd89759b2c75" providerId="ADAL" clId="{37B7B641-EBF0-4FA9-9388-D4FB3E23FB8F}" dt="2019-01-27T04:49:14.066" v="1884"/>
        <pc:sldMkLst>
          <pc:docMk/>
          <pc:sldMk cId="3407624158" sldId="329"/>
        </pc:sldMkLst>
      </pc:sldChg>
      <pc:sldChg chg="add del">
        <pc:chgData name="Triana, Enrique" userId="6b6ead7b-bed3-41ff-bec6-cd89759b2c75" providerId="ADAL" clId="{37B7B641-EBF0-4FA9-9388-D4FB3E23FB8F}" dt="2019-01-27T04:49:14.066" v="1884"/>
        <pc:sldMkLst>
          <pc:docMk/>
          <pc:sldMk cId="662575505" sldId="330"/>
        </pc:sldMkLst>
      </pc:sldChg>
      <pc:sldChg chg="add del">
        <pc:chgData name="Triana, Enrique" userId="6b6ead7b-bed3-41ff-bec6-cd89759b2c75" providerId="ADAL" clId="{37B7B641-EBF0-4FA9-9388-D4FB3E23FB8F}" dt="2019-01-27T04:49:14.066" v="1884"/>
        <pc:sldMkLst>
          <pc:docMk/>
          <pc:sldMk cId="3446041193" sldId="331"/>
        </pc:sldMkLst>
      </pc:sldChg>
      <pc:sldChg chg="add del">
        <pc:chgData name="Triana, Enrique" userId="6b6ead7b-bed3-41ff-bec6-cd89759b2c75" providerId="ADAL" clId="{37B7B641-EBF0-4FA9-9388-D4FB3E23FB8F}" dt="2019-01-27T04:49:14.066" v="1884"/>
        <pc:sldMkLst>
          <pc:docMk/>
          <pc:sldMk cId="187005308" sldId="33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087069-B462-4393-AC77-DE455DEC64F6}" type="doc">
      <dgm:prSet loTypeId="urn:microsoft.com/office/officeart/2005/8/layout/cycle6" loCatId="relationship" qsTypeId="urn:microsoft.com/office/officeart/2005/8/quickstyle/simple3" qsCatId="simple" csTypeId="urn:microsoft.com/office/officeart/2005/8/colors/colorful1" csCatId="colorful" phldr="1"/>
      <dgm:spPr/>
    </dgm:pt>
    <dgm:pt modelId="{85276E1C-D5E8-47AE-BF91-6FE7EA40033C}">
      <dgm:prSet phldrT="[Text]" custT="1"/>
      <dgm:spPr/>
      <dgm:t>
        <a:bodyPr/>
        <a:lstStyle/>
        <a:p>
          <a:r>
            <a:rPr lang="en-US" sz="1800" dirty="0"/>
            <a:t>PRMS</a:t>
          </a:r>
        </a:p>
      </dgm:t>
    </dgm:pt>
    <dgm:pt modelId="{41AAB23A-A907-45DD-BB2B-E2C391BB3466}" type="parTrans" cxnId="{A363A97E-F9B3-4C95-9E0B-6C5D35B6B304}">
      <dgm:prSet/>
      <dgm:spPr/>
      <dgm:t>
        <a:bodyPr/>
        <a:lstStyle/>
        <a:p>
          <a:endParaRPr lang="en-US" sz="2000"/>
        </a:p>
      </dgm:t>
    </dgm:pt>
    <dgm:pt modelId="{65898E65-740E-40C2-B0F7-E91906B834E5}" type="sibTrans" cxnId="{A363A97E-F9B3-4C95-9E0B-6C5D35B6B304}">
      <dgm:prSet/>
      <dgm:spPr/>
      <dgm:t>
        <a:bodyPr/>
        <a:lstStyle/>
        <a:p>
          <a:endParaRPr lang="en-US" sz="2000"/>
        </a:p>
      </dgm:t>
    </dgm:pt>
    <dgm:pt modelId="{47AAC451-B891-49AE-8574-E44748A181F5}">
      <dgm:prSet phldrT="[Text]" custT="1"/>
      <dgm:spPr/>
      <dgm:t>
        <a:bodyPr lIns="0" rIns="0"/>
        <a:lstStyle/>
        <a:p>
          <a:r>
            <a:rPr lang="en-US" sz="1800" dirty="0"/>
            <a:t>MODFLOW</a:t>
          </a:r>
        </a:p>
      </dgm:t>
    </dgm:pt>
    <dgm:pt modelId="{61405A08-6C50-4C39-99A8-8A92173E5C06}" type="parTrans" cxnId="{05568F8E-FD82-4C91-AEA4-DF14D5FB60FB}">
      <dgm:prSet/>
      <dgm:spPr/>
      <dgm:t>
        <a:bodyPr/>
        <a:lstStyle/>
        <a:p>
          <a:endParaRPr lang="en-US" sz="2000"/>
        </a:p>
      </dgm:t>
    </dgm:pt>
    <dgm:pt modelId="{03E7EB4C-4A60-4F36-8A3A-60BF5CACAEAE}" type="sibTrans" cxnId="{05568F8E-FD82-4C91-AEA4-DF14D5FB60FB}">
      <dgm:prSet/>
      <dgm:spPr/>
      <dgm:t>
        <a:bodyPr/>
        <a:lstStyle/>
        <a:p>
          <a:endParaRPr lang="en-US" sz="2000"/>
        </a:p>
      </dgm:t>
    </dgm:pt>
    <dgm:pt modelId="{25E2DB44-71A5-4C47-A239-F009554E04A7}" type="pres">
      <dgm:prSet presAssocID="{5E087069-B462-4393-AC77-DE455DEC64F6}" presName="cycle" presStyleCnt="0">
        <dgm:presLayoutVars>
          <dgm:dir/>
          <dgm:resizeHandles val="exact"/>
        </dgm:presLayoutVars>
      </dgm:prSet>
      <dgm:spPr/>
    </dgm:pt>
    <dgm:pt modelId="{BD4C58AD-CF1B-4521-90DC-4E8BDCBE3658}" type="pres">
      <dgm:prSet presAssocID="{85276E1C-D5E8-47AE-BF91-6FE7EA40033C}" presName="node" presStyleLbl="node1" presStyleIdx="0" presStyleCnt="2">
        <dgm:presLayoutVars>
          <dgm:bulletEnabled val="1"/>
        </dgm:presLayoutVars>
      </dgm:prSet>
      <dgm:spPr/>
    </dgm:pt>
    <dgm:pt modelId="{9AC48B7E-4599-479E-8CEA-C6592D5299E6}" type="pres">
      <dgm:prSet presAssocID="{85276E1C-D5E8-47AE-BF91-6FE7EA40033C}" presName="spNode" presStyleCnt="0"/>
      <dgm:spPr/>
    </dgm:pt>
    <dgm:pt modelId="{F1B000BE-DDB9-4D7B-B788-6155637B7FF3}" type="pres">
      <dgm:prSet presAssocID="{65898E65-740E-40C2-B0F7-E91906B834E5}" presName="sibTrans" presStyleLbl="sibTrans1D1" presStyleIdx="0" presStyleCnt="2"/>
      <dgm:spPr/>
    </dgm:pt>
    <dgm:pt modelId="{66C40BFD-080A-4A41-9312-627FBC6598B8}" type="pres">
      <dgm:prSet presAssocID="{47AAC451-B891-49AE-8574-E44748A181F5}" presName="node" presStyleLbl="node1" presStyleIdx="1" presStyleCnt="2">
        <dgm:presLayoutVars>
          <dgm:bulletEnabled val="1"/>
        </dgm:presLayoutVars>
      </dgm:prSet>
      <dgm:spPr/>
    </dgm:pt>
    <dgm:pt modelId="{7CB41DED-2C04-4908-A95F-EBD131CECE9E}" type="pres">
      <dgm:prSet presAssocID="{47AAC451-B891-49AE-8574-E44748A181F5}" presName="spNode" presStyleCnt="0"/>
      <dgm:spPr/>
    </dgm:pt>
    <dgm:pt modelId="{ADB40A52-F2F9-43BF-AFC4-04BC660EF2B9}" type="pres">
      <dgm:prSet presAssocID="{03E7EB4C-4A60-4F36-8A3A-60BF5CACAEAE}" presName="sibTrans" presStyleLbl="sibTrans1D1" presStyleIdx="1" presStyleCnt="2"/>
      <dgm:spPr/>
    </dgm:pt>
  </dgm:ptLst>
  <dgm:cxnLst>
    <dgm:cxn modelId="{0E2DDD13-2261-4880-AC6E-DC913916B6C4}" type="presOf" srcId="{5E087069-B462-4393-AC77-DE455DEC64F6}" destId="{25E2DB44-71A5-4C47-A239-F009554E04A7}" srcOrd="0" destOrd="0" presId="urn:microsoft.com/office/officeart/2005/8/layout/cycle6"/>
    <dgm:cxn modelId="{A5CF9552-C6DF-4C3E-B2A9-FD2B3E4F7612}" type="presOf" srcId="{65898E65-740E-40C2-B0F7-E91906B834E5}" destId="{F1B000BE-DDB9-4D7B-B788-6155637B7FF3}" srcOrd="0" destOrd="0" presId="urn:microsoft.com/office/officeart/2005/8/layout/cycle6"/>
    <dgm:cxn modelId="{78C6F559-93B2-4605-B776-DABD54DCD418}" type="presOf" srcId="{85276E1C-D5E8-47AE-BF91-6FE7EA40033C}" destId="{BD4C58AD-CF1B-4521-90DC-4E8BDCBE3658}" srcOrd="0" destOrd="0" presId="urn:microsoft.com/office/officeart/2005/8/layout/cycle6"/>
    <dgm:cxn modelId="{A363A97E-F9B3-4C95-9E0B-6C5D35B6B304}" srcId="{5E087069-B462-4393-AC77-DE455DEC64F6}" destId="{85276E1C-D5E8-47AE-BF91-6FE7EA40033C}" srcOrd="0" destOrd="0" parTransId="{41AAB23A-A907-45DD-BB2B-E2C391BB3466}" sibTransId="{65898E65-740E-40C2-B0F7-E91906B834E5}"/>
    <dgm:cxn modelId="{05568F8E-FD82-4C91-AEA4-DF14D5FB60FB}" srcId="{5E087069-B462-4393-AC77-DE455DEC64F6}" destId="{47AAC451-B891-49AE-8574-E44748A181F5}" srcOrd="1" destOrd="0" parTransId="{61405A08-6C50-4C39-99A8-8A92173E5C06}" sibTransId="{03E7EB4C-4A60-4F36-8A3A-60BF5CACAEAE}"/>
    <dgm:cxn modelId="{17C8A8AE-8495-4070-9E13-BC1156E0A870}" type="presOf" srcId="{47AAC451-B891-49AE-8574-E44748A181F5}" destId="{66C40BFD-080A-4A41-9312-627FBC6598B8}" srcOrd="0" destOrd="0" presId="urn:microsoft.com/office/officeart/2005/8/layout/cycle6"/>
    <dgm:cxn modelId="{5F6F39C2-E461-4877-B57B-46F4AE4CBBC9}" type="presOf" srcId="{03E7EB4C-4A60-4F36-8A3A-60BF5CACAEAE}" destId="{ADB40A52-F2F9-43BF-AFC4-04BC660EF2B9}" srcOrd="0" destOrd="0" presId="urn:microsoft.com/office/officeart/2005/8/layout/cycle6"/>
    <dgm:cxn modelId="{681A3425-141E-43BB-AB94-00D8123F82FC}" type="presParOf" srcId="{25E2DB44-71A5-4C47-A239-F009554E04A7}" destId="{BD4C58AD-CF1B-4521-90DC-4E8BDCBE3658}" srcOrd="0" destOrd="0" presId="urn:microsoft.com/office/officeart/2005/8/layout/cycle6"/>
    <dgm:cxn modelId="{61FE3F58-6676-4350-9BB3-264139D90F2A}" type="presParOf" srcId="{25E2DB44-71A5-4C47-A239-F009554E04A7}" destId="{9AC48B7E-4599-479E-8CEA-C6592D5299E6}" srcOrd="1" destOrd="0" presId="urn:microsoft.com/office/officeart/2005/8/layout/cycle6"/>
    <dgm:cxn modelId="{818467B0-FFD6-414F-A7DA-8E24AFE52E02}" type="presParOf" srcId="{25E2DB44-71A5-4C47-A239-F009554E04A7}" destId="{F1B000BE-DDB9-4D7B-B788-6155637B7FF3}" srcOrd="2" destOrd="0" presId="urn:microsoft.com/office/officeart/2005/8/layout/cycle6"/>
    <dgm:cxn modelId="{FB03036C-BC3E-4862-9633-9668E6DF507D}" type="presParOf" srcId="{25E2DB44-71A5-4C47-A239-F009554E04A7}" destId="{66C40BFD-080A-4A41-9312-627FBC6598B8}" srcOrd="3" destOrd="0" presId="urn:microsoft.com/office/officeart/2005/8/layout/cycle6"/>
    <dgm:cxn modelId="{76D2FD35-9AD6-4B5E-9458-8B06CE6F81BC}" type="presParOf" srcId="{25E2DB44-71A5-4C47-A239-F009554E04A7}" destId="{7CB41DED-2C04-4908-A95F-EBD131CECE9E}" srcOrd="4" destOrd="0" presId="urn:microsoft.com/office/officeart/2005/8/layout/cycle6"/>
    <dgm:cxn modelId="{B9196A8D-4A04-4609-BC4D-01669F25A830}" type="presParOf" srcId="{25E2DB44-71A5-4C47-A239-F009554E04A7}" destId="{ADB40A52-F2F9-43BF-AFC4-04BC660EF2B9}" srcOrd="5"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087069-B462-4393-AC77-DE455DEC64F6}" type="doc">
      <dgm:prSet loTypeId="urn:microsoft.com/office/officeart/2005/8/layout/cycle6" loCatId="relationship" qsTypeId="urn:microsoft.com/office/officeart/2005/8/quickstyle/simple3" qsCatId="simple" csTypeId="urn:microsoft.com/office/officeart/2005/8/colors/colorful1" csCatId="colorful" phldr="1"/>
      <dgm:spPr/>
    </dgm:pt>
    <dgm:pt modelId="{85276E1C-D5E8-47AE-BF91-6FE7EA40033C}">
      <dgm:prSet phldrT="[Text]"/>
      <dgm:spPr/>
      <dgm:t>
        <a:bodyPr/>
        <a:lstStyle/>
        <a:p>
          <a:r>
            <a:rPr lang="en-US" dirty="0"/>
            <a:t>PRMS</a:t>
          </a:r>
        </a:p>
      </dgm:t>
    </dgm:pt>
    <dgm:pt modelId="{41AAB23A-A907-45DD-BB2B-E2C391BB3466}" type="parTrans" cxnId="{A363A97E-F9B3-4C95-9E0B-6C5D35B6B304}">
      <dgm:prSet/>
      <dgm:spPr/>
      <dgm:t>
        <a:bodyPr/>
        <a:lstStyle/>
        <a:p>
          <a:endParaRPr lang="en-US"/>
        </a:p>
      </dgm:t>
    </dgm:pt>
    <dgm:pt modelId="{65898E65-740E-40C2-B0F7-E91906B834E5}" type="sibTrans" cxnId="{A363A97E-F9B3-4C95-9E0B-6C5D35B6B304}">
      <dgm:prSet/>
      <dgm:spPr/>
      <dgm:t>
        <a:bodyPr/>
        <a:lstStyle/>
        <a:p>
          <a:endParaRPr lang="en-US"/>
        </a:p>
      </dgm:t>
    </dgm:pt>
    <dgm:pt modelId="{25E2DB44-71A5-4C47-A239-F009554E04A7}" type="pres">
      <dgm:prSet presAssocID="{5E087069-B462-4393-AC77-DE455DEC64F6}" presName="cycle" presStyleCnt="0">
        <dgm:presLayoutVars>
          <dgm:dir/>
          <dgm:resizeHandles val="exact"/>
        </dgm:presLayoutVars>
      </dgm:prSet>
      <dgm:spPr/>
    </dgm:pt>
    <dgm:pt modelId="{BD4C58AD-CF1B-4521-90DC-4E8BDCBE3658}" type="pres">
      <dgm:prSet presAssocID="{85276E1C-D5E8-47AE-BF91-6FE7EA40033C}" presName="node" presStyleLbl="node1" presStyleIdx="0" presStyleCnt="1" custRadScaleRad="92861" custRadScaleInc="-2771">
        <dgm:presLayoutVars>
          <dgm:bulletEnabled val="1"/>
        </dgm:presLayoutVars>
      </dgm:prSet>
      <dgm:spPr/>
    </dgm:pt>
  </dgm:ptLst>
  <dgm:cxnLst>
    <dgm:cxn modelId="{0E2DDD13-2261-4880-AC6E-DC913916B6C4}" type="presOf" srcId="{5E087069-B462-4393-AC77-DE455DEC64F6}" destId="{25E2DB44-71A5-4C47-A239-F009554E04A7}" srcOrd="0" destOrd="0" presId="urn:microsoft.com/office/officeart/2005/8/layout/cycle6"/>
    <dgm:cxn modelId="{78C6F559-93B2-4605-B776-DABD54DCD418}" type="presOf" srcId="{85276E1C-D5E8-47AE-BF91-6FE7EA40033C}" destId="{BD4C58AD-CF1B-4521-90DC-4E8BDCBE3658}" srcOrd="0" destOrd="0" presId="urn:microsoft.com/office/officeart/2005/8/layout/cycle6"/>
    <dgm:cxn modelId="{A363A97E-F9B3-4C95-9E0B-6C5D35B6B304}" srcId="{5E087069-B462-4393-AC77-DE455DEC64F6}" destId="{85276E1C-D5E8-47AE-BF91-6FE7EA40033C}" srcOrd="0" destOrd="0" parTransId="{41AAB23A-A907-45DD-BB2B-E2C391BB3466}" sibTransId="{65898E65-740E-40C2-B0F7-E91906B834E5}"/>
    <dgm:cxn modelId="{681A3425-141E-43BB-AB94-00D8123F82FC}" type="presParOf" srcId="{25E2DB44-71A5-4C47-A239-F009554E04A7}" destId="{BD4C58AD-CF1B-4521-90DC-4E8BDCBE3658}" srcOrd="0"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087069-B462-4393-AC77-DE455DEC64F6}" type="doc">
      <dgm:prSet loTypeId="urn:microsoft.com/office/officeart/2005/8/layout/cycle6" loCatId="relationship" qsTypeId="urn:microsoft.com/office/officeart/2005/8/quickstyle/simple3" qsCatId="simple" csTypeId="urn:microsoft.com/office/officeart/2005/8/colors/colorful1" csCatId="colorful" phldr="1"/>
      <dgm:spPr/>
    </dgm:pt>
    <dgm:pt modelId="{85276E1C-D5E8-47AE-BF91-6FE7EA40033C}">
      <dgm:prSet phldrT="[Text]" custT="1"/>
      <dgm:spPr/>
      <dgm:t>
        <a:bodyPr/>
        <a:lstStyle/>
        <a:p>
          <a:r>
            <a:rPr lang="en-US" sz="1600" dirty="0"/>
            <a:t>PRMS</a:t>
          </a:r>
        </a:p>
      </dgm:t>
    </dgm:pt>
    <dgm:pt modelId="{41AAB23A-A907-45DD-BB2B-E2C391BB3466}" type="parTrans" cxnId="{A363A97E-F9B3-4C95-9E0B-6C5D35B6B304}">
      <dgm:prSet/>
      <dgm:spPr/>
      <dgm:t>
        <a:bodyPr/>
        <a:lstStyle/>
        <a:p>
          <a:endParaRPr lang="en-US" sz="2400"/>
        </a:p>
      </dgm:t>
    </dgm:pt>
    <dgm:pt modelId="{65898E65-740E-40C2-B0F7-E91906B834E5}" type="sibTrans" cxnId="{A363A97E-F9B3-4C95-9E0B-6C5D35B6B304}">
      <dgm:prSet/>
      <dgm:spPr/>
      <dgm:t>
        <a:bodyPr/>
        <a:lstStyle/>
        <a:p>
          <a:endParaRPr lang="en-US" sz="2400"/>
        </a:p>
      </dgm:t>
    </dgm:pt>
    <dgm:pt modelId="{47AAC451-B891-49AE-8574-E44748A181F5}">
      <dgm:prSet phldrT="[Text]" custT="1"/>
      <dgm:spPr/>
      <dgm:t>
        <a:bodyPr rIns="0"/>
        <a:lstStyle/>
        <a:p>
          <a:r>
            <a:rPr lang="en-US" sz="1600" dirty="0"/>
            <a:t>MODFLOW</a:t>
          </a:r>
        </a:p>
      </dgm:t>
    </dgm:pt>
    <dgm:pt modelId="{61405A08-6C50-4C39-99A8-8A92173E5C06}" type="parTrans" cxnId="{05568F8E-FD82-4C91-AEA4-DF14D5FB60FB}">
      <dgm:prSet/>
      <dgm:spPr/>
      <dgm:t>
        <a:bodyPr/>
        <a:lstStyle/>
        <a:p>
          <a:endParaRPr lang="en-US" sz="2400"/>
        </a:p>
      </dgm:t>
    </dgm:pt>
    <dgm:pt modelId="{03E7EB4C-4A60-4F36-8A3A-60BF5CACAEAE}" type="sibTrans" cxnId="{05568F8E-FD82-4C91-AEA4-DF14D5FB60FB}">
      <dgm:prSet/>
      <dgm:spPr/>
      <dgm:t>
        <a:bodyPr/>
        <a:lstStyle/>
        <a:p>
          <a:endParaRPr lang="en-US" sz="2400"/>
        </a:p>
      </dgm:t>
    </dgm:pt>
    <dgm:pt modelId="{58158E31-2E56-49DA-B750-20C4009787ED}">
      <dgm:prSet phldrT="[Text]" custT="1"/>
      <dgm:spPr/>
      <dgm:t>
        <a:bodyPr/>
        <a:lstStyle/>
        <a:p>
          <a:r>
            <a:rPr lang="en-US" sz="1600" dirty="0"/>
            <a:t>MODSIM</a:t>
          </a:r>
        </a:p>
      </dgm:t>
    </dgm:pt>
    <dgm:pt modelId="{DFDECDA1-1D66-4432-8140-A2683E877108}" type="parTrans" cxnId="{80FF380C-CFF8-4041-A1CC-3E91E8D051C9}">
      <dgm:prSet/>
      <dgm:spPr/>
      <dgm:t>
        <a:bodyPr/>
        <a:lstStyle/>
        <a:p>
          <a:endParaRPr lang="en-US" sz="2400"/>
        </a:p>
      </dgm:t>
    </dgm:pt>
    <dgm:pt modelId="{09574545-F887-4654-BD21-6C262B82157A}" type="sibTrans" cxnId="{80FF380C-CFF8-4041-A1CC-3E91E8D051C9}">
      <dgm:prSet/>
      <dgm:spPr/>
      <dgm:t>
        <a:bodyPr/>
        <a:lstStyle/>
        <a:p>
          <a:endParaRPr lang="en-US" sz="2400"/>
        </a:p>
      </dgm:t>
    </dgm:pt>
    <dgm:pt modelId="{25E2DB44-71A5-4C47-A239-F009554E04A7}" type="pres">
      <dgm:prSet presAssocID="{5E087069-B462-4393-AC77-DE455DEC64F6}" presName="cycle" presStyleCnt="0">
        <dgm:presLayoutVars>
          <dgm:dir/>
          <dgm:resizeHandles val="exact"/>
        </dgm:presLayoutVars>
      </dgm:prSet>
      <dgm:spPr/>
    </dgm:pt>
    <dgm:pt modelId="{BD4C58AD-CF1B-4521-90DC-4E8BDCBE3658}" type="pres">
      <dgm:prSet presAssocID="{85276E1C-D5E8-47AE-BF91-6FE7EA40033C}" presName="node" presStyleLbl="node1" presStyleIdx="0" presStyleCnt="3">
        <dgm:presLayoutVars>
          <dgm:bulletEnabled val="1"/>
        </dgm:presLayoutVars>
      </dgm:prSet>
      <dgm:spPr/>
    </dgm:pt>
    <dgm:pt modelId="{9AC48B7E-4599-479E-8CEA-C6592D5299E6}" type="pres">
      <dgm:prSet presAssocID="{85276E1C-D5E8-47AE-BF91-6FE7EA40033C}" presName="spNode" presStyleCnt="0"/>
      <dgm:spPr/>
    </dgm:pt>
    <dgm:pt modelId="{F1B000BE-DDB9-4D7B-B788-6155637B7FF3}" type="pres">
      <dgm:prSet presAssocID="{65898E65-740E-40C2-B0F7-E91906B834E5}" presName="sibTrans" presStyleLbl="sibTrans1D1" presStyleIdx="0" presStyleCnt="3"/>
      <dgm:spPr/>
    </dgm:pt>
    <dgm:pt modelId="{66C40BFD-080A-4A41-9312-627FBC6598B8}" type="pres">
      <dgm:prSet presAssocID="{47AAC451-B891-49AE-8574-E44748A181F5}" presName="node" presStyleLbl="node1" presStyleIdx="1" presStyleCnt="3">
        <dgm:presLayoutVars>
          <dgm:bulletEnabled val="1"/>
        </dgm:presLayoutVars>
      </dgm:prSet>
      <dgm:spPr/>
    </dgm:pt>
    <dgm:pt modelId="{7CB41DED-2C04-4908-A95F-EBD131CECE9E}" type="pres">
      <dgm:prSet presAssocID="{47AAC451-B891-49AE-8574-E44748A181F5}" presName="spNode" presStyleCnt="0"/>
      <dgm:spPr/>
    </dgm:pt>
    <dgm:pt modelId="{ADB40A52-F2F9-43BF-AFC4-04BC660EF2B9}" type="pres">
      <dgm:prSet presAssocID="{03E7EB4C-4A60-4F36-8A3A-60BF5CACAEAE}" presName="sibTrans" presStyleLbl="sibTrans1D1" presStyleIdx="1" presStyleCnt="3"/>
      <dgm:spPr/>
    </dgm:pt>
    <dgm:pt modelId="{C0F5335A-172C-40BF-888F-23B975815710}" type="pres">
      <dgm:prSet presAssocID="{58158E31-2E56-49DA-B750-20C4009787ED}" presName="node" presStyleLbl="node1" presStyleIdx="2" presStyleCnt="3">
        <dgm:presLayoutVars>
          <dgm:bulletEnabled val="1"/>
        </dgm:presLayoutVars>
      </dgm:prSet>
      <dgm:spPr/>
    </dgm:pt>
    <dgm:pt modelId="{FC02B643-E3CB-47B3-8E16-995BE41858E8}" type="pres">
      <dgm:prSet presAssocID="{58158E31-2E56-49DA-B750-20C4009787ED}" presName="spNode" presStyleCnt="0"/>
      <dgm:spPr/>
    </dgm:pt>
    <dgm:pt modelId="{C0A6CF66-344D-46D6-A003-917A601A274F}" type="pres">
      <dgm:prSet presAssocID="{09574545-F887-4654-BD21-6C262B82157A}" presName="sibTrans" presStyleLbl="sibTrans1D1" presStyleIdx="2" presStyleCnt="3"/>
      <dgm:spPr/>
    </dgm:pt>
  </dgm:ptLst>
  <dgm:cxnLst>
    <dgm:cxn modelId="{80FF380C-CFF8-4041-A1CC-3E91E8D051C9}" srcId="{5E087069-B462-4393-AC77-DE455DEC64F6}" destId="{58158E31-2E56-49DA-B750-20C4009787ED}" srcOrd="2" destOrd="0" parTransId="{DFDECDA1-1D66-4432-8140-A2683E877108}" sibTransId="{09574545-F887-4654-BD21-6C262B82157A}"/>
    <dgm:cxn modelId="{0E2DDD13-2261-4880-AC6E-DC913916B6C4}" type="presOf" srcId="{5E087069-B462-4393-AC77-DE455DEC64F6}" destId="{25E2DB44-71A5-4C47-A239-F009554E04A7}" srcOrd="0" destOrd="0" presId="urn:microsoft.com/office/officeart/2005/8/layout/cycle6"/>
    <dgm:cxn modelId="{A5CF9552-C6DF-4C3E-B2A9-FD2B3E4F7612}" type="presOf" srcId="{65898E65-740E-40C2-B0F7-E91906B834E5}" destId="{F1B000BE-DDB9-4D7B-B788-6155637B7FF3}" srcOrd="0" destOrd="0" presId="urn:microsoft.com/office/officeart/2005/8/layout/cycle6"/>
    <dgm:cxn modelId="{78C6F559-93B2-4605-B776-DABD54DCD418}" type="presOf" srcId="{85276E1C-D5E8-47AE-BF91-6FE7EA40033C}" destId="{BD4C58AD-CF1B-4521-90DC-4E8BDCBE3658}" srcOrd="0" destOrd="0" presId="urn:microsoft.com/office/officeart/2005/8/layout/cycle6"/>
    <dgm:cxn modelId="{A363A97E-F9B3-4C95-9E0B-6C5D35B6B304}" srcId="{5E087069-B462-4393-AC77-DE455DEC64F6}" destId="{85276E1C-D5E8-47AE-BF91-6FE7EA40033C}" srcOrd="0" destOrd="0" parTransId="{41AAB23A-A907-45DD-BB2B-E2C391BB3466}" sibTransId="{65898E65-740E-40C2-B0F7-E91906B834E5}"/>
    <dgm:cxn modelId="{05568F8E-FD82-4C91-AEA4-DF14D5FB60FB}" srcId="{5E087069-B462-4393-AC77-DE455DEC64F6}" destId="{47AAC451-B891-49AE-8574-E44748A181F5}" srcOrd="1" destOrd="0" parTransId="{61405A08-6C50-4C39-99A8-8A92173E5C06}" sibTransId="{03E7EB4C-4A60-4F36-8A3A-60BF5CACAEAE}"/>
    <dgm:cxn modelId="{7F257892-E1C4-4548-9216-2F3F82E00656}" type="presOf" srcId="{58158E31-2E56-49DA-B750-20C4009787ED}" destId="{C0F5335A-172C-40BF-888F-23B975815710}" srcOrd="0" destOrd="0" presId="urn:microsoft.com/office/officeart/2005/8/layout/cycle6"/>
    <dgm:cxn modelId="{17C8A8AE-8495-4070-9E13-BC1156E0A870}" type="presOf" srcId="{47AAC451-B891-49AE-8574-E44748A181F5}" destId="{66C40BFD-080A-4A41-9312-627FBC6598B8}" srcOrd="0" destOrd="0" presId="urn:microsoft.com/office/officeart/2005/8/layout/cycle6"/>
    <dgm:cxn modelId="{5F6F39C2-E461-4877-B57B-46F4AE4CBBC9}" type="presOf" srcId="{03E7EB4C-4A60-4F36-8A3A-60BF5CACAEAE}" destId="{ADB40A52-F2F9-43BF-AFC4-04BC660EF2B9}" srcOrd="0" destOrd="0" presId="urn:microsoft.com/office/officeart/2005/8/layout/cycle6"/>
    <dgm:cxn modelId="{B1551DE8-FF5B-4B99-932E-212EF7FC354A}" type="presOf" srcId="{09574545-F887-4654-BD21-6C262B82157A}" destId="{C0A6CF66-344D-46D6-A003-917A601A274F}" srcOrd="0" destOrd="0" presId="urn:microsoft.com/office/officeart/2005/8/layout/cycle6"/>
    <dgm:cxn modelId="{681A3425-141E-43BB-AB94-00D8123F82FC}" type="presParOf" srcId="{25E2DB44-71A5-4C47-A239-F009554E04A7}" destId="{BD4C58AD-CF1B-4521-90DC-4E8BDCBE3658}" srcOrd="0" destOrd="0" presId="urn:microsoft.com/office/officeart/2005/8/layout/cycle6"/>
    <dgm:cxn modelId="{61FE3F58-6676-4350-9BB3-264139D90F2A}" type="presParOf" srcId="{25E2DB44-71A5-4C47-A239-F009554E04A7}" destId="{9AC48B7E-4599-479E-8CEA-C6592D5299E6}" srcOrd="1" destOrd="0" presId="urn:microsoft.com/office/officeart/2005/8/layout/cycle6"/>
    <dgm:cxn modelId="{818467B0-FFD6-414F-A7DA-8E24AFE52E02}" type="presParOf" srcId="{25E2DB44-71A5-4C47-A239-F009554E04A7}" destId="{F1B000BE-DDB9-4D7B-B788-6155637B7FF3}" srcOrd="2" destOrd="0" presId="urn:microsoft.com/office/officeart/2005/8/layout/cycle6"/>
    <dgm:cxn modelId="{FB03036C-BC3E-4862-9633-9668E6DF507D}" type="presParOf" srcId="{25E2DB44-71A5-4C47-A239-F009554E04A7}" destId="{66C40BFD-080A-4A41-9312-627FBC6598B8}" srcOrd="3" destOrd="0" presId="urn:microsoft.com/office/officeart/2005/8/layout/cycle6"/>
    <dgm:cxn modelId="{76D2FD35-9AD6-4B5E-9458-8B06CE6F81BC}" type="presParOf" srcId="{25E2DB44-71A5-4C47-A239-F009554E04A7}" destId="{7CB41DED-2C04-4908-A95F-EBD131CECE9E}" srcOrd="4" destOrd="0" presId="urn:microsoft.com/office/officeart/2005/8/layout/cycle6"/>
    <dgm:cxn modelId="{B9196A8D-4A04-4609-BC4D-01669F25A830}" type="presParOf" srcId="{25E2DB44-71A5-4C47-A239-F009554E04A7}" destId="{ADB40A52-F2F9-43BF-AFC4-04BC660EF2B9}" srcOrd="5" destOrd="0" presId="urn:microsoft.com/office/officeart/2005/8/layout/cycle6"/>
    <dgm:cxn modelId="{C4E94BDA-FDE9-433E-9A65-ED440CBB213A}" type="presParOf" srcId="{25E2DB44-71A5-4C47-A239-F009554E04A7}" destId="{C0F5335A-172C-40BF-888F-23B975815710}" srcOrd="6" destOrd="0" presId="urn:microsoft.com/office/officeart/2005/8/layout/cycle6"/>
    <dgm:cxn modelId="{33055424-0E10-4F9D-878F-564AACBFEF67}" type="presParOf" srcId="{25E2DB44-71A5-4C47-A239-F009554E04A7}" destId="{FC02B643-E3CB-47B3-8E16-995BE41858E8}" srcOrd="7" destOrd="0" presId="urn:microsoft.com/office/officeart/2005/8/layout/cycle6"/>
    <dgm:cxn modelId="{6654B369-8B76-4C45-BA35-482138167217}" type="presParOf" srcId="{25E2DB44-71A5-4C47-A239-F009554E04A7}" destId="{C0A6CF66-344D-46D6-A003-917A601A274F}" srcOrd="8"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B0646D-D326-4CC2-8449-AB929DE3CE71}" type="doc">
      <dgm:prSet loTypeId="urn:microsoft.com/office/officeart/2005/8/layout/chevron1" loCatId="process" qsTypeId="urn:microsoft.com/office/officeart/2005/8/quickstyle/3d2" qsCatId="3D" csTypeId="urn:microsoft.com/office/officeart/2005/8/colors/accent1_2" csCatId="accent1" phldr="1"/>
      <dgm:spPr/>
    </dgm:pt>
    <dgm:pt modelId="{835F5BDB-B086-488C-9187-3031B7923498}">
      <dgm:prSet phldrT="[Text]" custT="1"/>
      <dgm:spPr/>
      <dgm:t>
        <a:bodyPr/>
        <a:lstStyle/>
        <a:p>
          <a:r>
            <a:rPr lang="en-US" sz="2000" dirty="0"/>
            <a:t>Actions</a:t>
          </a:r>
        </a:p>
      </dgm:t>
    </dgm:pt>
    <dgm:pt modelId="{62BF9CFD-233C-4E02-B9C0-C0C5818A57F1}" type="parTrans" cxnId="{98380C44-2344-4C25-B927-0F466711EA47}">
      <dgm:prSet/>
      <dgm:spPr/>
      <dgm:t>
        <a:bodyPr/>
        <a:lstStyle/>
        <a:p>
          <a:endParaRPr lang="en-US" sz="1400"/>
        </a:p>
      </dgm:t>
    </dgm:pt>
    <dgm:pt modelId="{B74ECCED-6D74-4946-8C9E-9B553954EC40}" type="sibTrans" cxnId="{98380C44-2344-4C25-B927-0F466711EA47}">
      <dgm:prSet/>
      <dgm:spPr/>
      <dgm:t>
        <a:bodyPr/>
        <a:lstStyle/>
        <a:p>
          <a:endParaRPr lang="en-US" sz="1400"/>
        </a:p>
      </dgm:t>
    </dgm:pt>
    <dgm:pt modelId="{65AB7A34-17C8-4188-B809-32C955D001C6}">
      <dgm:prSet phldrT="[Text]" custT="1"/>
      <dgm:spPr/>
      <dgm:t>
        <a:bodyPr/>
        <a:lstStyle/>
        <a:p>
          <a:r>
            <a:rPr lang="en-US" sz="2000" dirty="0"/>
            <a:t>Consequences</a:t>
          </a:r>
        </a:p>
      </dgm:t>
    </dgm:pt>
    <dgm:pt modelId="{B27718CA-7927-4660-8F4C-ED20B3E90E6B}" type="parTrans" cxnId="{0500D306-95B8-40BA-AD9C-B427A1CD5FE6}">
      <dgm:prSet/>
      <dgm:spPr/>
      <dgm:t>
        <a:bodyPr/>
        <a:lstStyle/>
        <a:p>
          <a:endParaRPr lang="en-US" sz="1400"/>
        </a:p>
      </dgm:t>
    </dgm:pt>
    <dgm:pt modelId="{1BA792A5-BB89-4508-B5D1-52A960FDFD0C}" type="sibTrans" cxnId="{0500D306-95B8-40BA-AD9C-B427A1CD5FE6}">
      <dgm:prSet/>
      <dgm:spPr/>
      <dgm:t>
        <a:bodyPr/>
        <a:lstStyle/>
        <a:p>
          <a:endParaRPr lang="en-US" sz="1400"/>
        </a:p>
      </dgm:t>
    </dgm:pt>
    <dgm:pt modelId="{6A8EFA77-2E06-4184-9BD6-53CF18CBBE94}" type="pres">
      <dgm:prSet presAssocID="{B8B0646D-D326-4CC2-8449-AB929DE3CE71}" presName="Name0" presStyleCnt="0">
        <dgm:presLayoutVars>
          <dgm:dir/>
          <dgm:animLvl val="lvl"/>
          <dgm:resizeHandles val="exact"/>
        </dgm:presLayoutVars>
      </dgm:prSet>
      <dgm:spPr/>
    </dgm:pt>
    <dgm:pt modelId="{B8AE1AFA-7E13-4FCD-9B75-84C0DDE1CC80}" type="pres">
      <dgm:prSet presAssocID="{835F5BDB-B086-488C-9187-3031B7923498}" presName="parTxOnly" presStyleLbl="node1" presStyleIdx="0" presStyleCnt="2" custLinFactNeighborY="4348">
        <dgm:presLayoutVars>
          <dgm:chMax val="0"/>
          <dgm:chPref val="0"/>
          <dgm:bulletEnabled val="1"/>
        </dgm:presLayoutVars>
      </dgm:prSet>
      <dgm:spPr/>
    </dgm:pt>
    <dgm:pt modelId="{B3A4EF75-D291-47BA-B67C-55AB42F4244C}" type="pres">
      <dgm:prSet presAssocID="{B74ECCED-6D74-4946-8C9E-9B553954EC40}" presName="parTxOnlySpace" presStyleCnt="0"/>
      <dgm:spPr/>
    </dgm:pt>
    <dgm:pt modelId="{6E124075-1916-4D89-A7C2-73E24C817848}" type="pres">
      <dgm:prSet presAssocID="{65AB7A34-17C8-4188-B809-32C955D001C6}" presName="parTxOnly" presStyleLbl="node1" presStyleIdx="1" presStyleCnt="2" custScaleX="166608" custLinFactNeighborY="4348">
        <dgm:presLayoutVars>
          <dgm:chMax val="0"/>
          <dgm:chPref val="0"/>
          <dgm:bulletEnabled val="1"/>
        </dgm:presLayoutVars>
      </dgm:prSet>
      <dgm:spPr/>
    </dgm:pt>
  </dgm:ptLst>
  <dgm:cxnLst>
    <dgm:cxn modelId="{0500D306-95B8-40BA-AD9C-B427A1CD5FE6}" srcId="{B8B0646D-D326-4CC2-8449-AB929DE3CE71}" destId="{65AB7A34-17C8-4188-B809-32C955D001C6}" srcOrd="1" destOrd="0" parTransId="{B27718CA-7927-4660-8F4C-ED20B3E90E6B}" sibTransId="{1BA792A5-BB89-4508-B5D1-52A960FDFD0C}"/>
    <dgm:cxn modelId="{64C5B935-0289-475F-A38D-A80E062277A1}" type="presOf" srcId="{65AB7A34-17C8-4188-B809-32C955D001C6}" destId="{6E124075-1916-4D89-A7C2-73E24C817848}" srcOrd="0" destOrd="0" presId="urn:microsoft.com/office/officeart/2005/8/layout/chevron1"/>
    <dgm:cxn modelId="{98380C44-2344-4C25-B927-0F466711EA47}" srcId="{B8B0646D-D326-4CC2-8449-AB929DE3CE71}" destId="{835F5BDB-B086-488C-9187-3031B7923498}" srcOrd="0" destOrd="0" parTransId="{62BF9CFD-233C-4E02-B9C0-C0C5818A57F1}" sibTransId="{B74ECCED-6D74-4946-8C9E-9B553954EC40}"/>
    <dgm:cxn modelId="{A9952E56-22ED-4BDB-9838-5DBF9030AD5C}" type="presOf" srcId="{B8B0646D-D326-4CC2-8449-AB929DE3CE71}" destId="{6A8EFA77-2E06-4184-9BD6-53CF18CBBE94}" srcOrd="0" destOrd="0" presId="urn:microsoft.com/office/officeart/2005/8/layout/chevron1"/>
    <dgm:cxn modelId="{E0616FD7-CD30-46F2-90C8-CA6453B9556A}" type="presOf" srcId="{835F5BDB-B086-488C-9187-3031B7923498}" destId="{B8AE1AFA-7E13-4FCD-9B75-84C0DDE1CC80}" srcOrd="0" destOrd="0" presId="urn:microsoft.com/office/officeart/2005/8/layout/chevron1"/>
    <dgm:cxn modelId="{AEDD8AE7-9C74-4C72-99AB-44EA27FD5A79}" type="presParOf" srcId="{6A8EFA77-2E06-4184-9BD6-53CF18CBBE94}" destId="{B8AE1AFA-7E13-4FCD-9B75-84C0DDE1CC80}" srcOrd="0" destOrd="0" presId="urn:microsoft.com/office/officeart/2005/8/layout/chevron1"/>
    <dgm:cxn modelId="{26B15CE1-3410-419E-A02C-F8FE91A1B762}" type="presParOf" srcId="{6A8EFA77-2E06-4184-9BD6-53CF18CBBE94}" destId="{B3A4EF75-D291-47BA-B67C-55AB42F4244C}" srcOrd="1" destOrd="0" presId="urn:microsoft.com/office/officeart/2005/8/layout/chevron1"/>
    <dgm:cxn modelId="{BA6FBE34-18D0-45B2-9785-DF8E30748A92}" type="presParOf" srcId="{6A8EFA77-2E06-4184-9BD6-53CF18CBBE94}" destId="{6E124075-1916-4D89-A7C2-73E24C817848}" srcOrd="2"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57B2A3-FA70-4ACE-A1E6-9231173DE1F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80698ED-5EBD-4438-9EED-D719D5650841}">
      <dgm:prSet phldrT="[Text]" custT="1"/>
      <dgm:spPr/>
      <dgm:t>
        <a:bodyPr anchor="t"/>
        <a:lstStyle/>
        <a:p>
          <a:r>
            <a:rPr lang="en-US" sz="1400" dirty="0"/>
            <a:t>Scenario Mgmt.</a:t>
          </a:r>
        </a:p>
      </dgm:t>
    </dgm:pt>
    <dgm:pt modelId="{BB2BEF95-46CF-4FCB-B205-A63B772C93C6}" type="parTrans" cxnId="{ED0D4E89-2235-47FF-82E3-8C3F253E7D49}">
      <dgm:prSet/>
      <dgm:spPr/>
      <dgm:t>
        <a:bodyPr/>
        <a:lstStyle/>
        <a:p>
          <a:endParaRPr lang="en-US" sz="1100"/>
        </a:p>
      </dgm:t>
    </dgm:pt>
    <dgm:pt modelId="{33002DEA-DE61-440F-9B39-A1038D260B82}" type="sibTrans" cxnId="{ED0D4E89-2235-47FF-82E3-8C3F253E7D49}">
      <dgm:prSet/>
      <dgm:spPr/>
      <dgm:t>
        <a:bodyPr/>
        <a:lstStyle/>
        <a:p>
          <a:endParaRPr lang="en-US" sz="1100"/>
        </a:p>
      </dgm:t>
    </dgm:pt>
    <dgm:pt modelId="{C5B16932-B1A1-4587-B06C-6D9D0893E67B}">
      <dgm:prSet phldrT="[Text]"/>
      <dgm:spPr/>
      <dgm:t>
        <a:bodyPr/>
        <a:lstStyle/>
        <a:p>
          <a:r>
            <a:rPr lang="en-US" dirty="0"/>
            <a:t>Risk</a:t>
          </a:r>
        </a:p>
      </dgm:t>
    </dgm:pt>
    <dgm:pt modelId="{8C189E29-5CD5-4EF1-95D0-C32F8966B909}" type="parTrans" cxnId="{6C2782AE-C44C-43B1-AA27-BA0D57E2B50E}">
      <dgm:prSet/>
      <dgm:spPr/>
      <dgm:t>
        <a:bodyPr/>
        <a:lstStyle/>
        <a:p>
          <a:endParaRPr lang="en-US" sz="1100"/>
        </a:p>
      </dgm:t>
    </dgm:pt>
    <dgm:pt modelId="{722C24EE-1A83-4D63-BB77-9F2A2CE90002}" type="sibTrans" cxnId="{6C2782AE-C44C-43B1-AA27-BA0D57E2B50E}">
      <dgm:prSet/>
      <dgm:spPr/>
      <dgm:t>
        <a:bodyPr/>
        <a:lstStyle/>
        <a:p>
          <a:endParaRPr lang="en-US" sz="1100"/>
        </a:p>
      </dgm:t>
    </dgm:pt>
    <dgm:pt modelId="{C6F0317B-0628-4539-A31D-E7F21EBB8A78}">
      <dgm:prSet phldrT="[Text]"/>
      <dgm:spPr/>
      <dgm:t>
        <a:bodyPr/>
        <a:lstStyle/>
        <a:p>
          <a:r>
            <a:rPr lang="en-US" dirty="0"/>
            <a:t>Portfolios</a:t>
          </a:r>
        </a:p>
      </dgm:t>
    </dgm:pt>
    <dgm:pt modelId="{CD616168-1B34-4403-8CDB-A40FB5D74E87}" type="parTrans" cxnId="{D1FCF397-8ED8-4FE5-A939-F5C55F5FB077}">
      <dgm:prSet/>
      <dgm:spPr/>
      <dgm:t>
        <a:bodyPr/>
        <a:lstStyle/>
        <a:p>
          <a:endParaRPr lang="en-US" sz="1100"/>
        </a:p>
      </dgm:t>
    </dgm:pt>
    <dgm:pt modelId="{E2AF7AED-BB38-4068-86DC-E2911B71C739}" type="sibTrans" cxnId="{D1FCF397-8ED8-4FE5-A939-F5C55F5FB077}">
      <dgm:prSet/>
      <dgm:spPr/>
      <dgm:t>
        <a:bodyPr/>
        <a:lstStyle/>
        <a:p>
          <a:endParaRPr lang="en-US" sz="1100"/>
        </a:p>
      </dgm:t>
    </dgm:pt>
    <dgm:pt modelId="{FE437AAC-AE39-46EE-AAAE-1C08019C48F2}">
      <dgm:prSet phldrT="[Text]"/>
      <dgm:spPr/>
      <dgm:t>
        <a:bodyPr/>
        <a:lstStyle/>
        <a:p>
          <a:r>
            <a:rPr lang="en-US" dirty="0"/>
            <a:t>Hydrology</a:t>
          </a:r>
        </a:p>
      </dgm:t>
    </dgm:pt>
    <dgm:pt modelId="{639643B8-F1AD-42A9-82A3-8295031E55BA}" type="parTrans" cxnId="{97E51D8C-4E73-47DA-8CED-B359C586F45D}">
      <dgm:prSet/>
      <dgm:spPr/>
      <dgm:t>
        <a:bodyPr/>
        <a:lstStyle/>
        <a:p>
          <a:endParaRPr lang="en-US" sz="1200"/>
        </a:p>
      </dgm:t>
    </dgm:pt>
    <dgm:pt modelId="{6BA220B5-ACC5-4EB3-BAC4-D933283AE1CF}" type="sibTrans" cxnId="{97E51D8C-4E73-47DA-8CED-B359C586F45D}">
      <dgm:prSet/>
      <dgm:spPr/>
      <dgm:t>
        <a:bodyPr/>
        <a:lstStyle/>
        <a:p>
          <a:endParaRPr lang="en-US" sz="1200"/>
        </a:p>
      </dgm:t>
    </dgm:pt>
    <dgm:pt modelId="{632FBE0B-E66A-4348-B3B0-70C0DA50CEE9}">
      <dgm:prSet phldrT="[Text]"/>
      <dgm:spPr/>
      <dgm:t>
        <a:bodyPr/>
        <a:lstStyle/>
        <a:p>
          <a:r>
            <a:rPr lang="en-US" dirty="0"/>
            <a:t>Demands</a:t>
          </a:r>
        </a:p>
      </dgm:t>
    </dgm:pt>
    <dgm:pt modelId="{9F4FC7DE-F34A-494E-9151-0ED83E16E191}" type="parTrans" cxnId="{7B426EA2-6B3E-423E-95F5-34FD7C6A4A46}">
      <dgm:prSet/>
      <dgm:spPr/>
      <dgm:t>
        <a:bodyPr/>
        <a:lstStyle/>
        <a:p>
          <a:endParaRPr lang="en-US"/>
        </a:p>
      </dgm:t>
    </dgm:pt>
    <dgm:pt modelId="{F4E0AD5C-98E3-4D3E-BE64-FA49E1E1C973}" type="sibTrans" cxnId="{7B426EA2-6B3E-423E-95F5-34FD7C6A4A46}">
      <dgm:prSet/>
      <dgm:spPr/>
      <dgm:t>
        <a:bodyPr/>
        <a:lstStyle/>
        <a:p>
          <a:endParaRPr lang="en-US"/>
        </a:p>
      </dgm:t>
    </dgm:pt>
    <dgm:pt modelId="{22695F76-8C43-4E30-A1CA-E9F90349E7C9}" type="pres">
      <dgm:prSet presAssocID="{5457B2A3-FA70-4ACE-A1E6-9231173DE1F4}" presName="Name0" presStyleCnt="0">
        <dgm:presLayoutVars>
          <dgm:dir/>
          <dgm:animLvl val="lvl"/>
          <dgm:resizeHandles val="exact"/>
        </dgm:presLayoutVars>
      </dgm:prSet>
      <dgm:spPr/>
    </dgm:pt>
    <dgm:pt modelId="{9906C4B9-3CA7-4156-94E2-6AD1EB953A2C}" type="pres">
      <dgm:prSet presAssocID="{280698ED-5EBD-4438-9EED-D719D5650841}" presName="composite" presStyleCnt="0"/>
      <dgm:spPr/>
    </dgm:pt>
    <dgm:pt modelId="{606CCDAB-0F61-4E6D-BDBA-414166AA56C5}" type="pres">
      <dgm:prSet presAssocID="{280698ED-5EBD-4438-9EED-D719D5650841}" presName="parTx" presStyleLbl="alignNode1" presStyleIdx="0" presStyleCnt="1" custScaleY="180748" custLinFactNeighborY="-6646">
        <dgm:presLayoutVars>
          <dgm:chMax val="0"/>
          <dgm:chPref val="0"/>
          <dgm:bulletEnabled val="1"/>
        </dgm:presLayoutVars>
      </dgm:prSet>
      <dgm:spPr>
        <a:prstGeom prst="roundRect">
          <a:avLst/>
        </a:prstGeom>
      </dgm:spPr>
    </dgm:pt>
    <dgm:pt modelId="{E1B5FBC1-1798-4F42-A875-E47C5D64EA2B}" type="pres">
      <dgm:prSet presAssocID="{280698ED-5EBD-4438-9EED-D719D5650841}" presName="desTx" presStyleLbl="alignAccFollowNode1" presStyleIdx="0" presStyleCnt="1">
        <dgm:presLayoutVars>
          <dgm:bulletEnabled val="1"/>
        </dgm:presLayoutVars>
      </dgm:prSet>
      <dgm:spPr/>
    </dgm:pt>
  </dgm:ptLst>
  <dgm:cxnLst>
    <dgm:cxn modelId="{EC669C41-4582-4636-ADD6-39724A79CBB0}" type="presOf" srcId="{280698ED-5EBD-4438-9EED-D719D5650841}" destId="{606CCDAB-0F61-4E6D-BDBA-414166AA56C5}" srcOrd="0" destOrd="0" presId="urn:microsoft.com/office/officeart/2005/8/layout/hList1"/>
    <dgm:cxn modelId="{755BDF5A-07E1-4E4B-A59A-3176E702AAE4}" type="presOf" srcId="{5457B2A3-FA70-4ACE-A1E6-9231173DE1F4}" destId="{22695F76-8C43-4E30-A1CA-E9F90349E7C9}" srcOrd="0" destOrd="0" presId="urn:microsoft.com/office/officeart/2005/8/layout/hList1"/>
    <dgm:cxn modelId="{C1F97484-98E5-4DD8-A262-E27898366D56}" type="presOf" srcId="{C5B16932-B1A1-4587-B06C-6D9D0893E67B}" destId="{E1B5FBC1-1798-4F42-A875-E47C5D64EA2B}" srcOrd="0" destOrd="0" presId="urn:microsoft.com/office/officeart/2005/8/layout/hList1"/>
    <dgm:cxn modelId="{ED0D4E89-2235-47FF-82E3-8C3F253E7D49}" srcId="{5457B2A3-FA70-4ACE-A1E6-9231173DE1F4}" destId="{280698ED-5EBD-4438-9EED-D719D5650841}" srcOrd="0" destOrd="0" parTransId="{BB2BEF95-46CF-4FCB-B205-A63B772C93C6}" sibTransId="{33002DEA-DE61-440F-9B39-A1038D260B82}"/>
    <dgm:cxn modelId="{97E51D8C-4E73-47DA-8CED-B359C586F45D}" srcId="{280698ED-5EBD-4438-9EED-D719D5650841}" destId="{FE437AAC-AE39-46EE-AAAE-1C08019C48F2}" srcOrd="2" destOrd="0" parTransId="{639643B8-F1AD-42A9-82A3-8295031E55BA}" sibTransId="{6BA220B5-ACC5-4EB3-BAC4-D933283AE1CF}"/>
    <dgm:cxn modelId="{D1FCF397-8ED8-4FE5-A939-F5C55F5FB077}" srcId="{280698ED-5EBD-4438-9EED-D719D5650841}" destId="{C6F0317B-0628-4539-A31D-E7F21EBB8A78}" srcOrd="1" destOrd="0" parTransId="{CD616168-1B34-4403-8CDB-A40FB5D74E87}" sibTransId="{E2AF7AED-BB38-4068-86DC-E2911B71C739}"/>
    <dgm:cxn modelId="{7B426EA2-6B3E-423E-95F5-34FD7C6A4A46}" srcId="{280698ED-5EBD-4438-9EED-D719D5650841}" destId="{632FBE0B-E66A-4348-B3B0-70C0DA50CEE9}" srcOrd="3" destOrd="0" parTransId="{9F4FC7DE-F34A-494E-9151-0ED83E16E191}" sibTransId="{F4E0AD5C-98E3-4D3E-BE64-FA49E1E1C973}"/>
    <dgm:cxn modelId="{F7DE8BAA-7814-49F3-BF4D-9F554E5053A1}" type="presOf" srcId="{632FBE0B-E66A-4348-B3B0-70C0DA50CEE9}" destId="{E1B5FBC1-1798-4F42-A875-E47C5D64EA2B}" srcOrd="0" destOrd="3" presId="urn:microsoft.com/office/officeart/2005/8/layout/hList1"/>
    <dgm:cxn modelId="{6C2782AE-C44C-43B1-AA27-BA0D57E2B50E}" srcId="{280698ED-5EBD-4438-9EED-D719D5650841}" destId="{C5B16932-B1A1-4587-B06C-6D9D0893E67B}" srcOrd="0" destOrd="0" parTransId="{8C189E29-5CD5-4EF1-95D0-C32F8966B909}" sibTransId="{722C24EE-1A83-4D63-BB77-9F2A2CE90002}"/>
    <dgm:cxn modelId="{1B25F1B5-96DE-4D8C-8490-F87A83F1627B}" type="presOf" srcId="{FE437AAC-AE39-46EE-AAAE-1C08019C48F2}" destId="{E1B5FBC1-1798-4F42-A875-E47C5D64EA2B}" srcOrd="0" destOrd="2" presId="urn:microsoft.com/office/officeart/2005/8/layout/hList1"/>
    <dgm:cxn modelId="{6FB6E6D5-90F0-43B3-9985-883BC0C7D0B4}" type="presOf" srcId="{C6F0317B-0628-4539-A31D-E7F21EBB8A78}" destId="{E1B5FBC1-1798-4F42-A875-E47C5D64EA2B}" srcOrd="0" destOrd="1" presId="urn:microsoft.com/office/officeart/2005/8/layout/hList1"/>
    <dgm:cxn modelId="{F728701E-B6AC-42DE-B52C-0BF49AC65AB5}" type="presParOf" srcId="{22695F76-8C43-4E30-A1CA-E9F90349E7C9}" destId="{9906C4B9-3CA7-4156-94E2-6AD1EB953A2C}" srcOrd="0" destOrd="0" presId="urn:microsoft.com/office/officeart/2005/8/layout/hList1"/>
    <dgm:cxn modelId="{0AAA1537-7323-4B7B-8956-1A80DC205965}" type="presParOf" srcId="{9906C4B9-3CA7-4156-94E2-6AD1EB953A2C}" destId="{606CCDAB-0F61-4E6D-BDBA-414166AA56C5}" srcOrd="0" destOrd="0" presId="urn:microsoft.com/office/officeart/2005/8/layout/hList1"/>
    <dgm:cxn modelId="{A58F169D-F2EC-4910-A97D-1A86009EAFE0}" type="presParOf" srcId="{9906C4B9-3CA7-4156-94E2-6AD1EB953A2C}" destId="{E1B5FBC1-1798-4F42-A875-E47C5D64EA2B}" srcOrd="1" destOrd="0" presId="urn:microsoft.com/office/officeart/2005/8/layout/hList1"/>
  </dgm:cxnLst>
  <dgm:bg>
    <a:solidFill>
      <a:schemeClr val="bg1">
        <a:alpha val="35000"/>
      </a:schemeClr>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57B2A3-FA70-4ACE-A1E6-9231173DE1F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80698ED-5EBD-4438-9EED-D719D5650841}">
      <dgm:prSet phldrT="[Text]" custT="1"/>
      <dgm:spPr/>
      <dgm:t>
        <a:bodyPr/>
        <a:lstStyle/>
        <a:p>
          <a:r>
            <a:rPr lang="en-US" sz="1400" dirty="0"/>
            <a:t>Performance</a:t>
          </a:r>
        </a:p>
      </dgm:t>
    </dgm:pt>
    <dgm:pt modelId="{BB2BEF95-46CF-4FCB-B205-A63B772C93C6}" type="parTrans" cxnId="{ED0D4E89-2235-47FF-82E3-8C3F253E7D49}">
      <dgm:prSet/>
      <dgm:spPr/>
      <dgm:t>
        <a:bodyPr/>
        <a:lstStyle/>
        <a:p>
          <a:endParaRPr lang="en-US" sz="1100"/>
        </a:p>
      </dgm:t>
    </dgm:pt>
    <dgm:pt modelId="{33002DEA-DE61-440F-9B39-A1038D260B82}" type="sibTrans" cxnId="{ED0D4E89-2235-47FF-82E3-8C3F253E7D49}">
      <dgm:prSet/>
      <dgm:spPr/>
      <dgm:t>
        <a:bodyPr/>
        <a:lstStyle/>
        <a:p>
          <a:endParaRPr lang="en-US" sz="1100"/>
        </a:p>
      </dgm:t>
    </dgm:pt>
    <dgm:pt modelId="{6E3F6CBF-AD48-44A9-8DB5-B115815AE806}">
      <dgm:prSet phldrT="[Text]" custT="1"/>
      <dgm:spPr/>
      <dgm:t>
        <a:bodyPr/>
        <a:lstStyle/>
        <a:p>
          <a:r>
            <a:rPr lang="en-US" sz="1400" dirty="0"/>
            <a:t>Metrics</a:t>
          </a:r>
        </a:p>
      </dgm:t>
    </dgm:pt>
    <dgm:pt modelId="{85DCFF5B-A402-4EE5-9A9B-D1D89A8A0084}" type="parTrans" cxnId="{B94A85C4-C3B6-4E74-9213-99E6334C56C3}">
      <dgm:prSet/>
      <dgm:spPr/>
      <dgm:t>
        <a:bodyPr/>
        <a:lstStyle/>
        <a:p>
          <a:endParaRPr lang="en-US" sz="1200"/>
        </a:p>
      </dgm:t>
    </dgm:pt>
    <dgm:pt modelId="{F7F04655-9EBF-4117-A38D-CC29C188E551}" type="sibTrans" cxnId="{B94A85C4-C3B6-4E74-9213-99E6334C56C3}">
      <dgm:prSet/>
      <dgm:spPr/>
      <dgm:t>
        <a:bodyPr/>
        <a:lstStyle/>
        <a:p>
          <a:endParaRPr lang="en-US" sz="1200"/>
        </a:p>
      </dgm:t>
    </dgm:pt>
    <dgm:pt modelId="{4DAD53A1-4803-41AC-BB3B-FE991191E6CF}">
      <dgm:prSet phldrT="[Text]"/>
      <dgm:spPr/>
      <dgm:t>
        <a:bodyPr/>
        <a:lstStyle/>
        <a:p>
          <a:r>
            <a:rPr lang="en-US" sz="1400" dirty="0"/>
            <a:t>Simulation tracking &amp; log</a:t>
          </a:r>
        </a:p>
      </dgm:t>
    </dgm:pt>
    <dgm:pt modelId="{A7D21E0C-381B-43A6-9421-4FC8CA013851}" type="parTrans" cxnId="{3A53B9E5-5D2A-4B64-84C3-FA5B62D36653}">
      <dgm:prSet/>
      <dgm:spPr/>
      <dgm:t>
        <a:bodyPr/>
        <a:lstStyle/>
        <a:p>
          <a:endParaRPr lang="en-US" sz="1200"/>
        </a:p>
      </dgm:t>
    </dgm:pt>
    <dgm:pt modelId="{2A61827A-CEF9-449C-9DEE-61765256C5CD}" type="sibTrans" cxnId="{3A53B9E5-5D2A-4B64-84C3-FA5B62D36653}">
      <dgm:prSet/>
      <dgm:spPr/>
      <dgm:t>
        <a:bodyPr/>
        <a:lstStyle/>
        <a:p>
          <a:endParaRPr lang="en-US" sz="1200"/>
        </a:p>
      </dgm:t>
    </dgm:pt>
    <dgm:pt modelId="{22695F76-8C43-4E30-A1CA-E9F90349E7C9}" type="pres">
      <dgm:prSet presAssocID="{5457B2A3-FA70-4ACE-A1E6-9231173DE1F4}" presName="Name0" presStyleCnt="0">
        <dgm:presLayoutVars>
          <dgm:dir/>
          <dgm:animLvl val="lvl"/>
          <dgm:resizeHandles val="exact"/>
        </dgm:presLayoutVars>
      </dgm:prSet>
      <dgm:spPr/>
    </dgm:pt>
    <dgm:pt modelId="{9906C4B9-3CA7-4156-94E2-6AD1EB953A2C}" type="pres">
      <dgm:prSet presAssocID="{280698ED-5EBD-4438-9EED-D719D5650841}" presName="composite" presStyleCnt="0"/>
      <dgm:spPr/>
    </dgm:pt>
    <dgm:pt modelId="{606CCDAB-0F61-4E6D-BDBA-414166AA56C5}" type="pres">
      <dgm:prSet presAssocID="{280698ED-5EBD-4438-9EED-D719D5650841}" presName="parTx" presStyleLbl="alignNode1" presStyleIdx="0" presStyleCnt="1" custLinFactNeighborY="12765">
        <dgm:presLayoutVars>
          <dgm:chMax val="0"/>
          <dgm:chPref val="0"/>
          <dgm:bulletEnabled val="1"/>
        </dgm:presLayoutVars>
      </dgm:prSet>
      <dgm:spPr>
        <a:prstGeom prst="roundRect">
          <a:avLst/>
        </a:prstGeom>
      </dgm:spPr>
    </dgm:pt>
    <dgm:pt modelId="{E1B5FBC1-1798-4F42-A875-E47C5D64EA2B}" type="pres">
      <dgm:prSet presAssocID="{280698ED-5EBD-4438-9EED-D719D5650841}" presName="desTx" presStyleLbl="alignAccFollowNode1" presStyleIdx="0" presStyleCnt="1">
        <dgm:presLayoutVars>
          <dgm:bulletEnabled val="1"/>
        </dgm:presLayoutVars>
      </dgm:prSet>
      <dgm:spPr/>
    </dgm:pt>
  </dgm:ptLst>
  <dgm:cxnLst>
    <dgm:cxn modelId="{82A70542-39F7-4348-A11E-A725C1376FDA}" type="presOf" srcId="{6E3F6CBF-AD48-44A9-8DB5-B115815AE806}" destId="{E1B5FBC1-1798-4F42-A875-E47C5D64EA2B}" srcOrd="0" destOrd="1" presId="urn:microsoft.com/office/officeart/2005/8/layout/hList1"/>
    <dgm:cxn modelId="{D08E5E68-2693-4DB0-802C-378115D77A95}" type="presOf" srcId="{4DAD53A1-4803-41AC-BB3B-FE991191E6CF}" destId="{E1B5FBC1-1798-4F42-A875-E47C5D64EA2B}" srcOrd="0" destOrd="0" presId="urn:microsoft.com/office/officeart/2005/8/layout/hList1"/>
    <dgm:cxn modelId="{712D7068-15EF-4F41-8172-EBD08FAC1575}" type="presOf" srcId="{280698ED-5EBD-4438-9EED-D719D5650841}" destId="{606CCDAB-0F61-4E6D-BDBA-414166AA56C5}" srcOrd="0" destOrd="0" presId="urn:microsoft.com/office/officeart/2005/8/layout/hList1"/>
    <dgm:cxn modelId="{ED0D4E89-2235-47FF-82E3-8C3F253E7D49}" srcId="{5457B2A3-FA70-4ACE-A1E6-9231173DE1F4}" destId="{280698ED-5EBD-4438-9EED-D719D5650841}" srcOrd="0" destOrd="0" parTransId="{BB2BEF95-46CF-4FCB-B205-A63B772C93C6}" sibTransId="{33002DEA-DE61-440F-9B39-A1038D260B82}"/>
    <dgm:cxn modelId="{CE6A9F9A-28C9-45A0-89A6-7E8E04312AB4}" type="presOf" srcId="{5457B2A3-FA70-4ACE-A1E6-9231173DE1F4}" destId="{22695F76-8C43-4E30-A1CA-E9F90349E7C9}" srcOrd="0" destOrd="0" presId="urn:microsoft.com/office/officeart/2005/8/layout/hList1"/>
    <dgm:cxn modelId="{B94A85C4-C3B6-4E74-9213-99E6334C56C3}" srcId="{280698ED-5EBD-4438-9EED-D719D5650841}" destId="{6E3F6CBF-AD48-44A9-8DB5-B115815AE806}" srcOrd="1" destOrd="0" parTransId="{85DCFF5B-A402-4EE5-9A9B-D1D89A8A0084}" sibTransId="{F7F04655-9EBF-4117-A38D-CC29C188E551}"/>
    <dgm:cxn modelId="{3A53B9E5-5D2A-4B64-84C3-FA5B62D36653}" srcId="{280698ED-5EBD-4438-9EED-D719D5650841}" destId="{4DAD53A1-4803-41AC-BB3B-FE991191E6CF}" srcOrd="0" destOrd="0" parTransId="{A7D21E0C-381B-43A6-9421-4FC8CA013851}" sibTransId="{2A61827A-CEF9-449C-9DEE-61765256C5CD}"/>
    <dgm:cxn modelId="{3EBD50CA-CA85-44C9-8C2E-916CB2F7A2E0}" type="presParOf" srcId="{22695F76-8C43-4E30-A1CA-E9F90349E7C9}" destId="{9906C4B9-3CA7-4156-94E2-6AD1EB953A2C}" srcOrd="0" destOrd="0" presId="urn:microsoft.com/office/officeart/2005/8/layout/hList1"/>
    <dgm:cxn modelId="{2D4F9C4D-A10A-4C3F-84C8-9E701933F3D5}" type="presParOf" srcId="{9906C4B9-3CA7-4156-94E2-6AD1EB953A2C}" destId="{606CCDAB-0F61-4E6D-BDBA-414166AA56C5}" srcOrd="0" destOrd="0" presId="urn:microsoft.com/office/officeart/2005/8/layout/hList1"/>
    <dgm:cxn modelId="{5A177B58-4878-4A94-8303-9D9DC8E76296}" type="presParOf" srcId="{9906C4B9-3CA7-4156-94E2-6AD1EB953A2C}" destId="{E1B5FBC1-1798-4F42-A875-E47C5D64EA2B}" srcOrd="1" destOrd="0" presId="urn:microsoft.com/office/officeart/2005/8/layout/hList1"/>
  </dgm:cxnLst>
  <dgm:bg>
    <a:solidFill>
      <a:schemeClr val="bg1">
        <a:alpha val="35000"/>
      </a:schemeClr>
    </a:solidFill>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C58AD-CF1B-4521-90DC-4E8BDCBE3658}">
      <dsp:nvSpPr>
        <dsp:cNvPr id="0" name=""/>
        <dsp:cNvSpPr/>
      </dsp:nvSpPr>
      <dsp:spPr>
        <a:xfrm>
          <a:off x="873716" y="462640"/>
          <a:ext cx="1333993" cy="867096"/>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PRMS</a:t>
          </a:r>
        </a:p>
      </dsp:txBody>
      <dsp:txXfrm>
        <a:off x="916044" y="504968"/>
        <a:ext cx="1249337" cy="782440"/>
      </dsp:txXfrm>
    </dsp:sp>
    <dsp:sp modelId="{F1B000BE-DDB9-4D7B-B788-6155637B7FF3}">
      <dsp:nvSpPr>
        <dsp:cNvPr id="0" name=""/>
        <dsp:cNvSpPr/>
      </dsp:nvSpPr>
      <dsp:spPr>
        <a:xfrm>
          <a:off x="1540713" y="160218"/>
          <a:ext cx="1471939" cy="1471939"/>
        </a:xfrm>
        <a:custGeom>
          <a:avLst/>
          <a:gdLst/>
          <a:ahLst/>
          <a:cxnLst/>
          <a:rect l="0" t="0" r="0" b="0"/>
          <a:pathLst>
            <a:path>
              <a:moveTo>
                <a:pt x="148337" y="292867"/>
              </a:moveTo>
              <a:arcTo wR="735969" hR="735969" stAng="13021082" swAng="6357837"/>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6C40BFD-080A-4A41-9312-627FBC6598B8}">
      <dsp:nvSpPr>
        <dsp:cNvPr id="0" name=""/>
        <dsp:cNvSpPr/>
      </dsp:nvSpPr>
      <dsp:spPr>
        <a:xfrm>
          <a:off x="2345655" y="462640"/>
          <a:ext cx="1333993" cy="867096"/>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68580" rIns="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MODFLOW</a:t>
          </a:r>
        </a:p>
      </dsp:txBody>
      <dsp:txXfrm>
        <a:off x="2387983" y="504968"/>
        <a:ext cx="1249337" cy="782440"/>
      </dsp:txXfrm>
    </dsp:sp>
    <dsp:sp modelId="{ADB40A52-F2F9-43BF-AFC4-04BC660EF2B9}">
      <dsp:nvSpPr>
        <dsp:cNvPr id="0" name=""/>
        <dsp:cNvSpPr/>
      </dsp:nvSpPr>
      <dsp:spPr>
        <a:xfrm>
          <a:off x="1540713" y="160218"/>
          <a:ext cx="1471939" cy="1471939"/>
        </a:xfrm>
        <a:custGeom>
          <a:avLst/>
          <a:gdLst/>
          <a:ahLst/>
          <a:cxnLst/>
          <a:rect l="0" t="0" r="0" b="0"/>
          <a:pathLst>
            <a:path>
              <a:moveTo>
                <a:pt x="1323601" y="1179072"/>
              </a:moveTo>
              <a:arcTo wR="735969" hR="735969" stAng="2221082" swAng="6357837"/>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C58AD-CF1B-4521-90DC-4E8BDCBE3658}">
      <dsp:nvSpPr>
        <dsp:cNvPr id="0" name=""/>
        <dsp:cNvSpPr/>
      </dsp:nvSpPr>
      <dsp:spPr>
        <a:xfrm>
          <a:off x="383346" y="156"/>
          <a:ext cx="817661" cy="531479"/>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PRMS</a:t>
          </a:r>
        </a:p>
      </dsp:txBody>
      <dsp:txXfrm>
        <a:off x="409291" y="26101"/>
        <a:ext cx="765771" cy="4795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C58AD-CF1B-4521-90DC-4E8BDCBE3658}">
      <dsp:nvSpPr>
        <dsp:cNvPr id="0" name=""/>
        <dsp:cNvSpPr/>
      </dsp:nvSpPr>
      <dsp:spPr>
        <a:xfrm>
          <a:off x="1174358" y="603"/>
          <a:ext cx="1203847" cy="782500"/>
        </a:xfrm>
        <a:prstGeom prst="round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PRMS</a:t>
          </a:r>
        </a:p>
      </dsp:txBody>
      <dsp:txXfrm>
        <a:off x="1212557" y="38802"/>
        <a:ext cx="1127449" cy="706102"/>
      </dsp:txXfrm>
    </dsp:sp>
    <dsp:sp modelId="{F1B000BE-DDB9-4D7B-B788-6155637B7FF3}">
      <dsp:nvSpPr>
        <dsp:cNvPr id="0" name=""/>
        <dsp:cNvSpPr/>
      </dsp:nvSpPr>
      <dsp:spPr>
        <a:xfrm>
          <a:off x="731487" y="391853"/>
          <a:ext cx="2089589" cy="2089589"/>
        </a:xfrm>
        <a:custGeom>
          <a:avLst/>
          <a:gdLst/>
          <a:ahLst/>
          <a:cxnLst/>
          <a:rect l="0" t="0" r="0" b="0"/>
          <a:pathLst>
            <a:path>
              <a:moveTo>
                <a:pt x="1655487" y="197061"/>
              </a:moveTo>
              <a:arcTo wR="1044794" hR="1044794" stAng="18346101" swAng="3651133"/>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6C40BFD-080A-4A41-9312-627FBC6598B8}">
      <dsp:nvSpPr>
        <dsp:cNvPr id="0" name=""/>
        <dsp:cNvSpPr/>
      </dsp:nvSpPr>
      <dsp:spPr>
        <a:xfrm>
          <a:off x="2079177" y="1567795"/>
          <a:ext cx="1203847" cy="782500"/>
        </a:xfrm>
        <a:prstGeom prst="roundRect">
          <a:avLst/>
        </a:prstGeom>
        <a:gradFill rotWithShape="0">
          <a:gsLst>
            <a:gs pos="0">
              <a:schemeClr val="accent3">
                <a:hueOff val="0"/>
                <a:satOff val="0"/>
                <a:lumOff val="0"/>
                <a:alphaOff val="0"/>
                <a:tint val="50000"/>
                <a:satMod val="300000"/>
              </a:schemeClr>
            </a:gs>
            <a:gs pos="35000">
              <a:schemeClr val="accent3">
                <a:hueOff val="0"/>
                <a:satOff val="0"/>
                <a:lumOff val="0"/>
                <a:alphaOff val="0"/>
                <a:tint val="37000"/>
                <a:satMod val="300000"/>
              </a:schemeClr>
            </a:gs>
            <a:gs pos="100000">
              <a:schemeClr val="accent3">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MODFLOW</a:t>
          </a:r>
        </a:p>
      </dsp:txBody>
      <dsp:txXfrm>
        <a:off x="2117376" y="1605994"/>
        <a:ext cx="1127449" cy="706102"/>
      </dsp:txXfrm>
    </dsp:sp>
    <dsp:sp modelId="{ADB40A52-F2F9-43BF-AFC4-04BC660EF2B9}">
      <dsp:nvSpPr>
        <dsp:cNvPr id="0" name=""/>
        <dsp:cNvSpPr/>
      </dsp:nvSpPr>
      <dsp:spPr>
        <a:xfrm>
          <a:off x="731487" y="391853"/>
          <a:ext cx="2089589" cy="2089589"/>
        </a:xfrm>
        <a:custGeom>
          <a:avLst/>
          <a:gdLst/>
          <a:ahLst/>
          <a:cxnLst/>
          <a:rect l="0" t="0" r="0" b="0"/>
          <a:pathLst>
            <a:path>
              <a:moveTo>
                <a:pt x="1542705" y="1963316"/>
              </a:moveTo>
              <a:arcTo wR="1044794" hR="1044794" stAng="3692331" swAng="3415338"/>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0F5335A-172C-40BF-888F-23B975815710}">
      <dsp:nvSpPr>
        <dsp:cNvPr id="0" name=""/>
        <dsp:cNvSpPr/>
      </dsp:nvSpPr>
      <dsp:spPr>
        <a:xfrm>
          <a:off x="269539" y="1567795"/>
          <a:ext cx="1203847" cy="782500"/>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MODSIM</a:t>
          </a:r>
        </a:p>
      </dsp:txBody>
      <dsp:txXfrm>
        <a:off x="307738" y="1605994"/>
        <a:ext cx="1127449" cy="706102"/>
      </dsp:txXfrm>
    </dsp:sp>
    <dsp:sp modelId="{C0A6CF66-344D-46D6-A003-917A601A274F}">
      <dsp:nvSpPr>
        <dsp:cNvPr id="0" name=""/>
        <dsp:cNvSpPr/>
      </dsp:nvSpPr>
      <dsp:spPr>
        <a:xfrm>
          <a:off x="731487" y="391853"/>
          <a:ext cx="2089589" cy="2089589"/>
        </a:xfrm>
        <a:custGeom>
          <a:avLst/>
          <a:gdLst/>
          <a:ahLst/>
          <a:cxnLst/>
          <a:rect l="0" t="0" r="0" b="0"/>
          <a:pathLst>
            <a:path>
              <a:moveTo>
                <a:pt x="6967" y="1165252"/>
              </a:moveTo>
              <a:arcTo wR="1044794" hR="1044794" stAng="10402767" swAng="3651133"/>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AE1AFA-7E13-4FCD-9B75-84C0DDE1CC80}">
      <dsp:nvSpPr>
        <dsp:cNvPr id="0" name=""/>
        <dsp:cNvSpPr/>
      </dsp:nvSpPr>
      <dsp:spPr>
        <a:xfrm>
          <a:off x="238" y="0"/>
          <a:ext cx="1421208" cy="43815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Actions</a:t>
          </a:r>
        </a:p>
      </dsp:txBody>
      <dsp:txXfrm>
        <a:off x="219313" y="0"/>
        <a:ext cx="983058" cy="438150"/>
      </dsp:txXfrm>
    </dsp:sp>
    <dsp:sp modelId="{6E124075-1916-4D89-A7C2-73E24C817848}">
      <dsp:nvSpPr>
        <dsp:cNvPr id="0" name=""/>
        <dsp:cNvSpPr/>
      </dsp:nvSpPr>
      <dsp:spPr>
        <a:xfrm>
          <a:off x="1279326" y="0"/>
          <a:ext cx="2367847" cy="43815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Consequences</a:t>
          </a:r>
        </a:p>
      </dsp:txBody>
      <dsp:txXfrm>
        <a:off x="1498401" y="0"/>
        <a:ext cx="1929697" cy="4381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CCDAB-0F61-4E6D-BDBA-414166AA56C5}">
      <dsp:nvSpPr>
        <dsp:cNvPr id="0" name=""/>
        <dsp:cNvSpPr/>
      </dsp:nvSpPr>
      <dsp:spPr>
        <a:xfrm>
          <a:off x="0" y="0"/>
          <a:ext cx="1135510" cy="624665"/>
        </a:xfrm>
        <a:prstGeom prst="round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t" anchorCtr="0">
          <a:noAutofit/>
        </a:bodyPr>
        <a:lstStyle/>
        <a:p>
          <a:pPr marL="0" lvl="0" indent="0" algn="ctr" defTabSz="622300">
            <a:lnSpc>
              <a:spcPct val="90000"/>
            </a:lnSpc>
            <a:spcBef>
              <a:spcPct val="0"/>
            </a:spcBef>
            <a:spcAft>
              <a:spcPct val="35000"/>
            </a:spcAft>
            <a:buNone/>
          </a:pPr>
          <a:r>
            <a:rPr lang="en-US" sz="1400" kern="1200" dirty="0"/>
            <a:t>Scenario Mgmt.</a:t>
          </a:r>
        </a:p>
      </dsp:txBody>
      <dsp:txXfrm>
        <a:off x="30494" y="30494"/>
        <a:ext cx="1074522" cy="563677"/>
      </dsp:txXfrm>
    </dsp:sp>
    <dsp:sp modelId="{E1B5FBC1-1798-4F42-A875-E47C5D64EA2B}">
      <dsp:nvSpPr>
        <dsp:cNvPr id="0" name=""/>
        <dsp:cNvSpPr/>
      </dsp:nvSpPr>
      <dsp:spPr>
        <a:xfrm>
          <a:off x="0" y="498576"/>
          <a:ext cx="1135510" cy="87291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Risk</a:t>
          </a:r>
        </a:p>
        <a:p>
          <a:pPr marL="114300" lvl="1" indent="-114300" algn="l" defTabSz="533400">
            <a:lnSpc>
              <a:spcPct val="90000"/>
            </a:lnSpc>
            <a:spcBef>
              <a:spcPct val="0"/>
            </a:spcBef>
            <a:spcAft>
              <a:spcPct val="15000"/>
            </a:spcAft>
            <a:buChar char="•"/>
          </a:pPr>
          <a:r>
            <a:rPr lang="en-US" sz="1200" kern="1200" dirty="0"/>
            <a:t>Portfolios</a:t>
          </a:r>
        </a:p>
        <a:p>
          <a:pPr marL="114300" lvl="1" indent="-114300" algn="l" defTabSz="533400">
            <a:lnSpc>
              <a:spcPct val="90000"/>
            </a:lnSpc>
            <a:spcBef>
              <a:spcPct val="0"/>
            </a:spcBef>
            <a:spcAft>
              <a:spcPct val="15000"/>
            </a:spcAft>
            <a:buChar char="•"/>
          </a:pPr>
          <a:r>
            <a:rPr lang="en-US" sz="1200" kern="1200" dirty="0"/>
            <a:t>Hydrology</a:t>
          </a:r>
        </a:p>
        <a:p>
          <a:pPr marL="114300" lvl="1" indent="-114300" algn="l" defTabSz="533400">
            <a:lnSpc>
              <a:spcPct val="90000"/>
            </a:lnSpc>
            <a:spcBef>
              <a:spcPct val="0"/>
            </a:spcBef>
            <a:spcAft>
              <a:spcPct val="15000"/>
            </a:spcAft>
            <a:buChar char="•"/>
          </a:pPr>
          <a:r>
            <a:rPr lang="en-US" sz="1200" kern="1200" dirty="0"/>
            <a:t>Demands</a:t>
          </a:r>
        </a:p>
      </dsp:txBody>
      <dsp:txXfrm>
        <a:off x="0" y="498576"/>
        <a:ext cx="1135510" cy="8729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CCDAB-0F61-4E6D-BDBA-414166AA56C5}">
      <dsp:nvSpPr>
        <dsp:cNvPr id="0" name=""/>
        <dsp:cNvSpPr/>
      </dsp:nvSpPr>
      <dsp:spPr>
        <a:xfrm>
          <a:off x="0" y="48071"/>
          <a:ext cx="1403914" cy="374400"/>
        </a:xfrm>
        <a:prstGeom prst="round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t>Performance</a:t>
          </a:r>
        </a:p>
      </dsp:txBody>
      <dsp:txXfrm>
        <a:off x="18277" y="66348"/>
        <a:ext cx="1367360" cy="337846"/>
      </dsp:txXfrm>
    </dsp:sp>
    <dsp:sp modelId="{E1B5FBC1-1798-4F42-A875-E47C5D64EA2B}">
      <dsp:nvSpPr>
        <dsp:cNvPr id="0" name=""/>
        <dsp:cNvSpPr/>
      </dsp:nvSpPr>
      <dsp:spPr>
        <a:xfrm>
          <a:off x="0" y="374679"/>
          <a:ext cx="1403914" cy="78506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Simulation tracking &amp; log</a:t>
          </a:r>
        </a:p>
        <a:p>
          <a:pPr marL="114300" lvl="1" indent="-114300" algn="l" defTabSz="622300">
            <a:lnSpc>
              <a:spcPct val="90000"/>
            </a:lnSpc>
            <a:spcBef>
              <a:spcPct val="0"/>
            </a:spcBef>
            <a:spcAft>
              <a:spcPct val="15000"/>
            </a:spcAft>
            <a:buChar char="•"/>
          </a:pPr>
          <a:r>
            <a:rPr lang="en-US" sz="1400" kern="1200" dirty="0"/>
            <a:t>Metrics</a:t>
          </a:r>
        </a:p>
      </dsp:txBody>
      <dsp:txXfrm>
        <a:off x="0" y="374679"/>
        <a:ext cx="1403914" cy="785069"/>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0AAA93-243E-4F23-AAD2-E06AD6EBE90C}" type="datetimeFigureOut">
              <a:rPr lang="en-US" smtClean="0"/>
              <a:t>1/26/2019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78F19-0398-4317-8EE8-373CBD69F092}" type="slidenum">
              <a:rPr lang="en-US" smtClean="0"/>
              <a:t>‹#›</a:t>
            </a:fld>
            <a:endParaRPr lang="en-US" dirty="0"/>
          </a:p>
        </p:txBody>
      </p:sp>
    </p:spTree>
    <p:extLst>
      <p:ext uri="{BB962C8B-B14F-4D97-AF65-F5344CB8AC3E}">
        <p14:creationId xmlns:p14="http://schemas.microsoft.com/office/powerpoint/2010/main" val="4167999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Calibri"/>
              <a:buNone/>
            </a:pPr>
            <a:r>
              <a:rPr lang="en-US"/>
              <a:t>The point on this slide is that GSFLOW is a</a:t>
            </a:r>
            <a:r>
              <a:rPr lang="en-US" u="sng"/>
              <a:t> fully-integrated watershed-scale/subsurface hydrology </a:t>
            </a:r>
            <a:r>
              <a:rPr lang="en-US"/>
              <a:t>model.  Explicitly simulated all of the physics that control various aspects of the water budget.</a:t>
            </a:r>
            <a:endParaRPr sz="1200" b="0" i="0" u="none" strike="noStrike" cap="none">
              <a:solidFill>
                <a:schemeClr val="dk1"/>
              </a:solidFill>
              <a:latin typeface="Calibri"/>
              <a:ea typeface="Calibri"/>
              <a:cs typeface="Calibri"/>
              <a:sym typeface="Calibri"/>
            </a:endParaRPr>
          </a:p>
        </p:txBody>
      </p:sp>
      <p:sp>
        <p:nvSpPr>
          <p:cNvPr id="210" name="Shape 21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314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84" name="Shape 48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1543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Uniqueness</a:t>
            </a:r>
            <a:r>
              <a:rPr lang="en-US" baseline="0" dirty="0"/>
              <a:t> feature -&gt; each municipality has a preferred modeling system </a:t>
            </a:r>
          </a:p>
          <a:p>
            <a:pPr marL="171450" indent="-171450">
              <a:buFontTx/>
              <a:buChar char="-"/>
            </a:pPr>
            <a:r>
              <a:rPr lang="en-US" baseline="0" dirty="0"/>
              <a:t>Exchanges</a:t>
            </a:r>
          </a:p>
          <a:p>
            <a:pPr marL="171450" indent="-171450">
              <a:buFontTx/>
              <a:buChar char="-"/>
            </a:pPr>
            <a:r>
              <a:rPr lang="en-US" baseline="0" dirty="0"/>
              <a:t>Reservoir Operations</a:t>
            </a:r>
          </a:p>
          <a:p>
            <a:pPr marL="171450" indent="-171450">
              <a:buFontTx/>
              <a:buChar char="-"/>
            </a:pPr>
            <a:r>
              <a:rPr lang="en-US" baseline="0" dirty="0"/>
              <a:t>Trans-Mountain Diversions</a:t>
            </a:r>
          </a:p>
          <a:p>
            <a:pPr marL="0" indent="0">
              <a:buFontTx/>
              <a:buNone/>
            </a:pPr>
            <a:r>
              <a:rPr lang="en-US" baseline="0" dirty="0"/>
              <a:t>Vulnerability </a:t>
            </a:r>
          </a:p>
          <a:p>
            <a:pPr marL="171450" indent="-171450">
              <a:buFontTx/>
              <a:buChar char="-"/>
            </a:pPr>
            <a:r>
              <a:rPr lang="en-US" baseline="0" dirty="0"/>
              <a:t>Infrastructure failure</a:t>
            </a:r>
          </a:p>
          <a:p>
            <a:pPr marL="0" indent="0">
              <a:buFontTx/>
              <a:buNone/>
            </a:pPr>
            <a:r>
              <a:rPr lang="en-US" baseline="0" dirty="0"/>
              <a:t>Water Quality </a:t>
            </a:r>
          </a:p>
          <a:p>
            <a:pPr marL="171450" indent="-171450">
              <a:buFontTx/>
              <a:buChar char="-"/>
            </a:pPr>
            <a:r>
              <a:rPr lang="en-US" baseline="0" dirty="0"/>
              <a:t>Blending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A764DB0-E811-44A8-9D19-184F4D810B7B}" type="slidenum">
              <a:rPr lang="en-US" smtClean="0"/>
              <a:pPr/>
              <a:t>19</a:t>
            </a:fld>
            <a:endParaRPr lang="en-US" dirty="0"/>
          </a:p>
        </p:txBody>
      </p:sp>
    </p:spTree>
    <p:extLst>
      <p:ext uri="{BB962C8B-B14F-4D97-AF65-F5344CB8AC3E}">
        <p14:creationId xmlns:p14="http://schemas.microsoft.com/office/powerpoint/2010/main" val="2857262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Fundamental</a:t>
            </a:r>
            <a:r>
              <a:rPr lang="en-US" baseline="0" dirty="0"/>
              <a:t> piece of the framework is the DMS</a:t>
            </a:r>
          </a:p>
          <a:p>
            <a:pPr marL="171450" indent="-171450">
              <a:buFontTx/>
              <a:buChar char="-"/>
            </a:pPr>
            <a:r>
              <a:rPr lang="en-US" baseline="0" dirty="0"/>
              <a:t>Implements the concept of adapter to stablish communication between the models – and the DB</a:t>
            </a:r>
          </a:p>
          <a:p>
            <a:pPr marL="171450" indent="-171450">
              <a:buFontTx/>
              <a:buChar char="-"/>
            </a:pPr>
            <a:r>
              <a:rPr lang="en-US" baseline="0" dirty="0"/>
              <a:t>Understands information coded in the database and translates to model input variables.</a:t>
            </a:r>
          </a:p>
          <a:p>
            <a:pPr marL="171450" indent="-171450">
              <a:buFontTx/>
              <a:buChar char="-"/>
            </a:pPr>
            <a:r>
              <a:rPr lang="en-US" baseline="0" dirty="0"/>
              <a:t>Understands the output of the model and extracts what is important – RESPONSE from the system.  </a:t>
            </a:r>
          </a:p>
          <a:p>
            <a:pPr marL="171450" indent="-171450">
              <a:buFontTx/>
              <a:buChar char="-"/>
            </a:pPr>
            <a:r>
              <a:rPr lang="en-US" baseline="0" dirty="0"/>
              <a:t>Simulation tracking and organization – is key in analysis of the results (later in the presentation)</a:t>
            </a:r>
          </a:p>
          <a:p>
            <a:pPr marL="0" indent="0">
              <a:buFontTx/>
              <a:buNone/>
            </a:pPr>
            <a:r>
              <a:rPr lang="en-US" baseline="0" dirty="0"/>
              <a:t>Simulation Models minimum requirements</a:t>
            </a:r>
          </a:p>
          <a:p>
            <a:pPr marL="171450" indent="-171450">
              <a:buFontTx/>
              <a:buChar char="-"/>
            </a:pPr>
            <a:r>
              <a:rPr lang="en-US" baseline="0" dirty="0"/>
              <a:t>Programmatic access to the input variables</a:t>
            </a:r>
          </a:p>
          <a:p>
            <a:pPr marL="171450" indent="-171450">
              <a:buFontTx/>
              <a:buChar char="-"/>
            </a:pPr>
            <a:r>
              <a:rPr lang="en-US" baseline="0" dirty="0"/>
              <a:t>Programmatic access to the output.</a:t>
            </a:r>
          </a:p>
          <a:p>
            <a:pPr marL="171450" indent="-171450">
              <a:buFontTx/>
              <a:buChar char="-"/>
            </a:pPr>
            <a:r>
              <a:rPr lang="en-US" baseline="0" dirty="0"/>
              <a:t>A PLUS is run time customization – extend the possibilities </a:t>
            </a:r>
            <a:endParaRPr lang="en-US" dirty="0"/>
          </a:p>
        </p:txBody>
      </p:sp>
      <p:sp>
        <p:nvSpPr>
          <p:cNvPr id="4" name="Slide Number Placeholder 3"/>
          <p:cNvSpPr>
            <a:spLocks noGrp="1"/>
          </p:cNvSpPr>
          <p:nvPr>
            <p:ph type="sldNum" sz="quarter" idx="10"/>
          </p:nvPr>
        </p:nvSpPr>
        <p:spPr/>
        <p:txBody>
          <a:bodyPr/>
          <a:lstStyle/>
          <a:p>
            <a:fld id="{DA764DB0-E811-44A8-9D19-184F4D810B7B}" type="slidenum">
              <a:rPr lang="en-US" smtClean="0"/>
              <a:pPr/>
              <a:t>20</a:t>
            </a:fld>
            <a:endParaRPr lang="en-US" dirty="0"/>
          </a:p>
        </p:txBody>
      </p:sp>
    </p:spTree>
    <p:extLst>
      <p:ext uri="{BB962C8B-B14F-4D97-AF65-F5344CB8AC3E}">
        <p14:creationId xmlns:p14="http://schemas.microsoft.com/office/powerpoint/2010/main" val="1192582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wrap="square" lIns="91440" tIns="45720" rIns="91440" bIns="45720" anchor="t"/>
          <a:lstStyle/>
          <a:p>
            <a:pPr marL="0" indent="0" algn="l" defTabSz="508000">
              <a:lnSpc>
                <a:spcPct val="129000"/>
              </a:lnSpc>
              <a:spcBef>
                <a:spcPts val="0"/>
              </a:spcBef>
              <a:spcAft>
                <a:spcPts val="0"/>
              </a:spcAft>
              <a:buFontTx/>
              <a:buNone/>
            </a:pPr>
            <a:r>
              <a:rPr lang="en-US" altLang="ko-KR" sz="2000" dirty="0">
                <a:solidFill>
                  <a:srgbClr val="404040"/>
                </a:solidFill>
                <a:latin typeface="Arial" charset="0"/>
              </a:rPr>
              <a:t>More information and a different approach generates a new challenge</a:t>
            </a:r>
          </a:p>
          <a:p>
            <a:pPr marL="342900" indent="-342900" algn="l" defTabSz="508000">
              <a:lnSpc>
                <a:spcPct val="129000"/>
              </a:lnSpc>
              <a:spcBef>
                <a:spcPts val="0"/>
              </a:spcBef>
              <a:spcAft>
                <a:spcPts val="0"/>
              </a:spcAft>
              <a:buFontTx/>
              <a:buChar char="-"/>
            </a:pPr>
            <a:r>
              <a:rPr lang="en-US" altLang="ko-KR" sz="2000" dirty="0">
                <a:solidFill>
                  <a:srgbClr val="404040"/>
                </a:solidFill>
                <a:latin typeface="Arial" charset="0"/>
              </a:rPr>
              <a:t>Thresholds </a:t>
            </a:r>
          </a:p>
          <a:p>
            <a:pPr marL="342900" indent="-342900" algn="l" defTabSz="508000">
              <a:lnSpc>
                <a:spcPct val="129000"/>
              </a:lnSpc>
              <a:spcBef>
                <a:spcPts val="0"/>
              </a:spcBef>
              <a:spcAft>
                <a:spcPts val="0"/>
              </a:spcAft>
              <a:buFontTx/>
              <a:buChar char="-"/>
            </a:pPr>
            <a:r>
              <a:rPr lang="en-US" altLang="ko-KR" sz="2000" dirty="0">
                <a:solidFill>
                  <a:srgbClr val="404040"/>
                </a:solidFill>
                <a:latin typeface="Arial" charset="0"/>
              </a:rPr>
              <a:t>Accepting</a:t>
            </a:r>
            <a:r>
              <a:rPr lang="en-US" altLang="ko-KR" sz="2000" baseline="0" dirty="0">
                <a:solidFill>
                  <a:srgbClr val="404040"/>
                </a:solidFill>
                <a:latin typeface="Arial" charset="0"/>
              </a:rPr>
              <a:t> and embracing uncertainty</a:t>
            </a:r>
          </a:p>
          <a:p>
            <a:pPr marL="0" indent="0" algn="l" defTabSz="508000">
              <a:lnSpc>
                <a:spcPct val="129000"/>
              </a:lnSpc>
              <a:spcBef>
                <a:spcPts val="0"/>
              </a:spcBef>
              <a:spcAft>
                <a:spcPts val="0"/>
              </a:spcAft>
              <a:buFontTx/>
              <a:buNone/>
            </a:pPr>
            <a:r>
              <a:rPr lang="en-US" altLang="ko-KR" sz="2000" baseline="0" dirty="0">
                <a:solidFill>
                  <a:srgbClr val="404040"/>
                </a:solidFill>
                <a:latin typeface="Arial" charset="0"/>
              </a:rPr>
              <a:t>How we package and present the information (VISUALIZATION ) is key in </a:t>
            </a:r>
            <a:endParaRPr lang="en-US" altLang="ko-KR" sz="2000" dirty="0">
              <a:solidFill>
                <a:srgbClr val="404040"/>
              </a:solidFill>
              <a:latin typeface="Arial" charset="0"/>
            </a:endParaRPr>
          </a:p>
          <a:p>
            <a:pPr marL="0" indent="0" algn="l" defTabSz="508000">
              <a:lnSpc>
                <a:spcPct val="129000"/>
              </a:lnSpc>
              <a:spcBef>
                <a:spcPts val="0"/>
              </a:spcBef>
              <a:spcAft>
                <a:spcPts val="0"/>
              </a:spcAft>
              <a:buFontTx/>
              <a:buNone/>
            </a:pPr>
            <a:endParaRPr lang="en-US" altLang="ko-KR" sz="2000" dirty="0">
              <a:solidFill>
                <a:srgbClr val="404040"/>
              </a:solidFill>
              <a:latin typeface="Arial" charset="0"/>
            </a:endParaRPr>
          </a:p>
          <a:p>
            <a:pPr marL="0" indent="0" algn="l" defTabSz="508000">
              <a:lnSpc>
                <a:spcPct val="129000"/>
              </a:lnSpc>
              <a:spcBef>
                <a:spcPts val="0"/>
              </a:spcBef>
              <a:spcAft>
                <a:spcPts val="0"/>
              </a:spcAft>
              <a:buFontTx/>
              <a:buNone/>
            </a:pPr>
            <a:r>
              <a:rPr lang="en-US" altLang="ko-KR" sz="2000" dirty="0">
                <a:solidFill>
                  <a:srgbClr val="404040"/>
                </a:solidFill>
                <a:latin typeface="Arial" charset="0"/>
              </a:rPr>
              <a:t>4 sets of stoplight diagrams showing how well the system performed for different hydrologic conditions.  Stoplight diagrams have Precip changes in columns and Temp changes in rows.  4 sets represent different demand management scenarios – conservation programs and drought response programs.</a:t>
            </a:r>
          </a:p>
          <a:p>
            <a:pPr marL="0" indent="0" algn="l" defTabSz="508000">
              <a:lnSpc>
                <a:spcPct val="129000"/>
              </a:lnSpc>
              <a:spcBef>
                <a:spcPts val="0"/>
              </a:spcBef>
              <a:spcAft>
                <a:spcPts val="0"/>
              </a:spcAft>
              <a:buFontTx/>
              <a:buNone/>
            </a:pPr>
            <a:endParaRPr lang="en-US" altLang="ko-KR" sz="2000" dirty="0">
              <a:solidFill>
                <a:srgbClr val="404040"/>
              </a:solidFill>
              <a:latin typeface="Arial" charset="0"/>
            </a:endParaRPr>
          </a:p>
          <a:p>
            <a:pPr marL="0" indent="0" algn="l" defTabSz="508000">
              <a:lnSpc>
                <a:spcPct val="129000"/>
              </a:lnSpc>
              <a:spcBef>
                <a:spcPts val="0"/>
              </a:spcBef>
              <a:spcAft>
                <a:spcPts val="0"/>
              </a:spcAft>
              <a:buFontTx/>
              <a:buNone/>
            </a:pPr>
            <a:r>
              <a:rPr lang="en-US" altLang="ko-KR" sz="2000" dirty="0">
                <a:solidFill>
                  <a:srgbClr val="404040"/>
                </a:solidFill>
                <a:latin typeface="Arial" charset="0"/>
              </a:rPr>
              <a:t>This kind of plot is the most detailed and complex way to evaluate results and would be used with select technical staff who are heavily involved in the project to direct future modeling efforts.  Without needing to understand what every plot means, this view was used to evaluate different demand management strategies, with each one as a different color, and their effectiveness at improving performance for a variety of future climate conditions under a variety of different system risks.  This view collapses 30 system risk scenarios, 50 climate change scenarios, 7 different base hydrology traces, 5 demand management strategies, and 5 measures of system performance into a single interactive dashboard that, once understood</a:t>
            </a:r>
          </a:p>
        </p:txBody>
      </p:sp>
      <p:sp>
        <p:nvSpPr>
          <p:cNvPr id="4" name="Slide Number Placeholder 3"/>
          <p:cNvSpPr>
            <a:spLocks noGrp="1"/>
          </p:cNvSpPr>
          <p:nvPr>
            <p:ph type="sldNum" sz="quarter" idx="10"/>
          </p:nvPr>
        </p:nvSpPr>
        <p:spPr/>
        <p:txBody>
          <a:bodyPr/>
          <a:lstStyle/>
          <a:p>
            <a:fld id="{648C8537-0DC0-44BD-ADC5-2B692DF293AE}" type="slidenum">
              <a:rPr lang="en-US" smtClean="0"/>
              <a:t>22</a:t>
            </a:fld>
            <a:endParaRPr lang="en-US" dirty="0"/>
          </a:p>
        </p:txBody>
      </p:sp>
    </p:spTree>
    <p:extLst>
      <p:ext uri="{BB962C8B-B14F-4D97-AF65-F5344CB8AC3E}">
        <p14:creationId xmlns:p14="http://schemas.microsoft.com/office/powerpoint/2010/main" val="2163991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power</a:t>
            </a:r>
            <a:r>
              <a:rPr lang="en-US" baseline="0" dirty="0"/>
              <a:t> of simulation &amp; optimization </a:t>
            </a:r>
          </a:p>
          <a:p>
            <a:r>
              <a:rPr lang="en-US" dirty="0"/>
              <a:t>This setting allows the system to have a “life of</a:t>
            </a:r>
            <a:r>
              <a:rPr lang="en-US" baseline="0" dirty="0"/>
              <a:t> its own”</a:t>
            </a:r>
            <a:endParaRPr lang="en-US" dirty="0"/>
          </a:p>
        </p:txBody>
      </p:sp>
      <p:sp>
        <p:nvSpPr>
          <p:cNvPr id="4" name="Slide Number Placeholder 3"/>
          <p:cNvSpPr>
            <a:spLocks noGrp="1"/>
          </p:cNvSpPr>
          <p:nvPr>
            <p:ph type="sldNum" sz="quarter" idx="10"/>
          </p:nvPr>
        </p:nvSpPr>
        <p:spPr/>
        <p:txBody>
          <a:bodyPr/>
          <a:lstStyle/>
          <a:p>
            <a:fld id="{DA764DB0-E811-44A8-9D19-184F4D810B7B}" type="slidenum">
              <a:rPr lang="en-US" smtClean="0"/>
              <a:pPr/>
              <a:t>23</a:t>
            </a:fld>
            <a:endParaRPr lang="en-US" dirty="0"/>
          </a:p>
        </p:txBody>
      </p:sp>
    </p:spTree>
    <p:extLst>
      <p:ext uri="{BB962C8B-B14F-4D97-AF65-F5344CB8AC3E}">
        <p14:creationId xmlns:p14="http://schemas.microsoft.com/office/powerpoint/2010/main" val="67910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Shape 231"/>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
              <a:buFont typeface="Calibri"/>
              <a:buNone/>
            </a:pPr>
            <a:r>
              <a:rPr lang="en-US" dirty="0"/>
              <a:t>Walker is a great example of getting non-intuitive results that only could get from a full model, </a:t>
            </a:r>
            <a:r>
              <a:rPr lang="en-US" dirty="0" err="1"/>
              <a:t>simplied</a:t>
            </a:r>
            <a:r>
              <a:rPr lang="en-US" dirty="0"/>
              <a:t> models will not work in a case like this.  </a:t>
            </a:r>
          </a:p>
          <a:p>
            <a:pPr marL="0" marR="0" lvl="0" indent="0" algn="l" rtl="0">
              <a:spcBef>
                <a:spcPts val="0"/>
              </a:spcBef>
              <a:spcAft>
                <a:spcPts val="0"/>
              </a:spcAft>
              <a:buClr>
                <a:schemeClr val="dk1"/>
              </a:buClr>
              <a:buSzPts val="300"/>
              <a:buFont typeface="Calibri"/>
              <a:buNone/>
            </a:pPr>
            <a:r>
              <a:rPr lang="en-US" dirty="0"/>
              <a:t>There are a lot of these models already out there and they just need integration for a more powerful tool.  Developing on established and widely applied codes.</a:t>
            </a:r>
            <a:endParaRPr dirty="0"/>
          </a:p>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232" name="Shape 23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18240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Performing</a:t>
            </a:r>
            <a:r>
              <a:rPr lang="en-US" baseline="0" dirty="0"/>
              <a:t> these complex and time consuming analyses (and a lot of it) is manageable with modeling frameworks that take advantage of well structure database and Data management System (Adapters)</a:t>
            </a:r>
          </a:p>
          <a:p>
            <a:endParaRPr lang="en-US" baseline="0" dirty="0"/>
          </a:p>
          <a:p>
            <a:r>
              <a:rPr lang="en-US" baseline="0" dirty="0"/>
              <a:t>Packaging and presenting the results is where </a:t>
            </a:r>
            <a:r>
              <a:rPr lang="en-US" b="1" baseline="0" dirty="0"/>
              <a:t>us planners </a:t>
            </a:r>
            <a:r>
              <a:rPr lang="en-US" baseline="0" dirty="0"/>
              <a:t>participate and get involved in the decision making </a:t>
            </a:r>
            <a:endParaRPr lang="en-US" dirty="0"/>
          </a:p>
        </p:txBody>
      </p:sp>
      <p:sp>
        <p:nvSpPr>
          <p:cNvPr id="4" name="Slide Number Placeholder 3"/>
          <p:cNvSpPr>
            <a:spLocks noGrp="1"/>
          </p:cNvSpPr>
          <p:nvPr>
            <p:ph type="sldNum" sz="quarter" idx="10"/>
          </p:nvPr>
        </p:nvSpPr>
        <p:spPr/>
        <p:txBody>
          <a:bodyPr/>
          <a:lstStyle/>
          <a:p>
            <a:fld id="{DA764DB0-E811-44A8-9D19-184F4D810B7B}" type="slidenum">
              <a:rPr lang="en-US" smtClean="0"/>
              <a:pPr/>
              <a:t>27</a:t>
            </a:fld>
            <a:endParaRPr lang="en-US" dirty="0"/>
          </a:p>
        </p:txBody>
      </p:sp>
    </p:spTree>
    <p:extLst>
      <p:ext uri="{BB962C8B-B14F-4D97-AF65-F5344CB8AC3E}">
        <p14:creationId xmlns:p14="http://schemas.microsoft.com/office/powerpoint/2010/main" val="1861793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MODISM like many other operations models include simplifications of the stream aquifer </a:t>
            </a:r>
            <a:r>
              <a:rPr lang="en-US" dirty="0" err="1"/>
              <a:t>interaface</a:t>
            </a:r>
            <a:r>
              <a:rPr lang="en-US" dirty="0"/>
              <a:t>, limiting the ability to ….</a:t>
            </a:r>
          </a:p>
        </p:txBody>
      </p:sp>
      <p:sp>
        <p:nvSpPr>
          <p:cNvPr id="4" name="Slide Number Placeholder 3"/>
          <p:cNvSpPr>
            <a:spLocks noGrp="1"/>
          </p:cNvSpPr>
          <p:nvPr>
            <p:ph type="sldNum" sz="quarter" idx="5"/>
          </p:nvPr>
        </p:nvSpPr>
        <p:spPr/>
        <p:txBody>
          <a:bodyPr/>
          <a:lstStyle/>
          <a:p>
            <a:fld id="{FF578F19-0398-4317-8EE8-373CBD69F092}" type="slidenum">
              <a:rPr lang="en-US" smtClean="0"/>
              <a:t>6</a:t>
            </a:fld>
            <a:endParaRPr lang="en-US" dirty="0"/>
          </a:p>
        </p:txBody>
      </p:sp>
    </p:spTree>
    <p:extLst>
      <p:ext uri="{BB962C8B-B14F-4D97-AF65-F5344CB8AC3E}">
        <p14:creationId xmlns:p14="http://schemas.microsoft.com/office/powerpoint/2010/main" val="3309146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reaching the point of having many river basins overallocated, where demand is reaching the supplies.  An accurate accounting of stream aquifer interaction is key in water resources management.</a:t>
            </a:r>
          </a:p>
        </p:txBody>
      </p:sp>
      <p:sp>
        <p:nvSpPr>
          <p:cNvPr id="4" name="Slide Number Placeholder 3"/>
          <p:cNvSpPr>
            <a:spLocks noGrp="1"/>
          </p:cNvSpPr>
          <p:nvPr>
            <p:ph type="sldNum" sz="quarter" idx="5"/>
          </p:nvPr>
        </p:nvSpPr>
        <p:spPr/>
        <p:txBody>
          <a:bodyPr/>
          <a:lstStyle/>
          <a:p>
            <a:fld id="{FF578F19-0398-4317-8EE8-373CBD69F092}" type="slidenum">
              <a:rPr lang="en-US" smtClean="0"/>
              <a:t>7</a:t>
            </a:fld>
            <a:endParaRPr lang="en-US" dirty="0"/>
          </a:p>
        </p:txBody>
      </p:sp>
    </p:spTree>
    <p:extLst>
      <p:ext uri="{BB962C8B-B14F-4D97-AF65-F5344CB8AC3E}">
        <p14:creationId xmlns:p14="http://schemas.microsoft.com/office/powerpoint/2010/main" val="1818314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We also have the ability to explore alternative management scenarios that ultimately enhance groundwater sustainability, look at different hydrologic responses under alternative land-use schemes, or alternative river operations.</a:t>
            </a:r>
          </a:p>
        </p:txBody>
      </p:sp>
      <p:sp>
        <p:nvSpPr>
          <p:cNvPr id="4" name="Slide Number Placeholder 3"/>
          <p:cNvSpPr>
            <a:spLocks noGrp="1"/>
          </p:cNvSpPr>
          <p:nvPr>
            <p:ph type="sldNum" sz="quarter" idx="10"/>
          </p:nvPr>
        </p:nvSpPr>
        <p:spPr/>
        <p:txBody>
          <a:bodyPr/>
          <a:lstStyle/>
          <a:p>
            <a:fld id="{892BB1A5-0C6A-4DD2-938F-965AA45CBD60}" type="slidenum">
              <a:rPr lang="en-US" smtClean="0"/>
              <a:t>10</a:t>
            </a:fld>
            <a:endParaRPr lang="en-US"/>
          </a:p>
        </p:txBody>
      </p:sp>
    </p:spTree>
    <p:extLst>
      <p:ext uri="{BB962C8B-B14F-4D97-AF65-F5344CB8AC3E}">
        <p14:creationId xmlns:p14="http://schemas.microsoft.com/office/powerpoint/2010/main" val="1138501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 real-world application of the code to NW NV, a </a:t>
            </a:r>
            <a:r>
              <a:rPr lang="en-US" dirty="0" err="1"/>
              <a:t>snowfed</a:t>
            </a:r>
            <a:r>
              <a:rPr lang="en-US" dirty="0"/>
              <a:t> system </a:t>
            </a:r>
          </a:p>
        </p:txBody>
      </p:sp>
      <p:sp>
        <p:nvSpPr>
          <p:cNvPr id="4" name="Slide Number Placeholder 3"/>
          <p:cNvSpPr>
            <a:spLocks noGrp="1"/>
          </p:cNvSpPr>
          <p:nvPr>
            <p:ph type="sldNum" sz="quarter" idx="10"/>
          </p:nvPr>
        </p:nvSpPr>
        <p:spPr/>
        <p:txBody>
          <a:bodyPr/>
          <a:lstStyle/>
          <a:p>
            <a:fld id="{199126FC-F3EE-4969-86AC-E7A947752647}" type="slidenum">
              <a:rPr lang="en-US" smtClean="0"/>
              <a:t>11</a:t>
            </a:fld>
            <a:endParaRPr lang="en-US"/>
          </a:p>
        </p:txBody>
      </p:sp>
    </p:spTree>
    <p:extLst>
      <p:ext uri="{BB962C8B-B14F-4D97-AF65-F5344CB8AC3E}">
        <p14:creationId xmlns:p14="http://schemas.microsoft.com/office/powerpoint/2010/main" val="4177972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Climate change is impacting the timing of runoff, and there is no upstream storage.  Hence, as more precipitation falls as rain, or snowmelt occurs earlier, the available water won’t be available when it is needed, it will have already flowed downstream.</a:t>
            </a:r>
            <a:endParaRPr dirty="0"/>
          </a:p>
        </p:txBody>
      </p:sp>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0235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Stakeholders wanted us to use historical climate (temperature/</a:t>
            </a:r>
            <a:r>
              <a:rPr lang="en-US" dirty="0" err="1"/>
              <a:t>precip</a:t>
            </a:r>
            <a:r>
              <a:rPr lang="en-US" dirty="0"/>
              <a:t>) record.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timing issue more than highlights the need for an integrated hydrologic-operations model, but more importantly, highlights the need to consider and potentially start implementing pilot studies that include Managed Aquifer Recharge, or others that you the stakeholders find collective agreement on. Note from Eric after 2/20/2018 SAG:  In future presentations of this work, I think it should be stated explicitly (somehow highlighted, anyway), that a key feature of the integrated model is that it has no hard-wired diversions, and that is what ‘allows’ the water to make it through to Lahontan.  That is, I think it is clear in our minds because we know the model so well, but I’m not sure this link is made in the minds of the stakeholders.  So for example, when discussing the plot shown to the right, what we need to then point out is, “look, the operation model is not going to tap into the earlier hydrograph because it is going to first honor the alpine decree’s start-of-the-irrigation season start date.”  The stakeholder’s immediately recognize that this is how it works out in reality, but there is no model prior to MODSIM-MODFLOW that could do this on the fly </a:t>
            </a:r>
            <a:r>
              <a:rPr lang="en-US" u="sng" dirty="0"/>
              <a:t>and in</a:t>
            </a:r>
            <a:r>
              <a:rPr lang="en-US" dirty="0"/>
              <a:t> priority.</a:t>
            </a:r>
          </a:p>
          <a:p>
            <a:pPr marL="0" lvl="0" indent="0">
              <a:spcBef>
                <a:spcPts val="0"/>
              </a:spcBef>
              <a:spcAft>
                <a:spcPts val="0"/>
              </a:spcAft>
              <a:buNone/>
            </a:pPr>
            <a:endParaRPr dirty="0"/>
          </a:p>
        </p:txBody>
      </p:sp>
      <p:sp>
        <p:nvSpPr>
          <p:cNvPr id="451" name="Shape 451"/>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34371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8" name="Shape 208"/>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baseline="0" dirty="0">
                <a:solidFill>
                  <a:schemeClr val="dk1"/>
                </a:solidFill>
                <a:latin typeface="Calibri"/>
                <a:ea typeface="Calibri"/>
                <a:cs typeface="Calibri"/>
                <a:sym typeface="Calibri"/>
              </a:rPr>
              <a:t>Our model accounts for the Alpine Decree framework (</a:t>
            </a:r>
            <a:r>
              <a:rPr lang="en-US" sz="1200" b="0" i="0" u="none" strike="noStrike" cap="none" dirty="0">
                <a:solidFill>
                  <a:schemeClr val="dk1"/>
                </a:solidFill>
                <a:latin typeface="Calibri"/>
                <a:ea typeface="Calibri"/>
                <a:cs typeface="Calibri"/>
                <a:sym typeface="Calibri"/>
              </a:rPr>
              <a:t>Digital representation of the Alpine Decree</a:t>
            </a:r>
            <a:r>
              <a:rPr lang="en-US" sz="1200" b="0" i="0" u="none" strike="noStrike" cap="none" baseline="0" dirty="0">
                <a:solidFill>
                  <a:schemeClr val="dk1"/>
                </a:solidFill>
                <a:latin typeface="Calibri"/>
                <a:ea typeface="Calibri"/>
                <a:cs typeface="Calibri"/>
                <a:sym typeface="Calibri"/>
              </a:rPr>
              <a:t>)</a:t>
            </a:r>
          </a:p>
          <a:p>
            <a:pPr marL="0" marR="0" lvl="0" indent="0" algn="l" rtl="0">
              <a:spcBef>
                <a:spcPts val="0"/>
              </a:spcBef>
              <a:spcAft>
                <a:spcPts val="0"/>
              </a:spcAft>
              <a:buNone/>
            </a:pPr>
            <a:r>
              <a:rPr lang="en-US" sz="1200" b="0" i="0" u="none" strike="noStrike" cap="none" baseline="0" dirty="0">
                <a:solidFill>
                  <a:schemeClr val="dk1"/>
                </a:solidFill>
                <a:latin typeface="Calibri"/>
                <a:ea typeface="Calibri"/>
                <a:cs typeface="Calibri"/>
                <a:sym typeface="Calibri"/>
              </a:rPr>
              <a:t>Decree date, </a:t>
            </a:r>
            <a:r>
              <a:rPr lang="en-US" sz="1200" b="0" i="0" u="none" strike="noStrike" cap="none" baseline="0" dirty="0" err="1">
                <a:solidFill>
                  <a:schemeClr val="dk1"/>
                </a:solidFill>
                <a:latin typeface="Calibri"/>
                <a:ea typeface="Calibri"/>
                <a:cs typeface="Calibri"/>
                <a:sym typeface="Calibri"/>
              </a:rPr>
              <a:t>Allerman</a:t>
            </a:r>
            <a:r>
              <a:rPr lang="en-US" sz="1200" b="0" i="0" u="none" strike="noStrike" cap="none" baseline="0" dirty="0">
                <a:solidFill>
                  <a:schemeClr val="dk1"/>
                </a:solidFill>
                <a:latin typeface="Calibri"/>
                <a:ea typeface="Calibri"/>
                <a:cs typeface="Calibri"/>
                <a:sym typeface="Calibri"/>
              </a:rPr>
              <a:t> Split, Reservoir operations.  The integrated code allows us to “…”  (Don’t make aggressive statements like “we couldn’t do such-and-such without the integrated code.”)  We’re resolving down to the individual water right level, which is critical for getting stakeholder involvement.  By getting it down to this level, stakeholders are engaged.  </a:t>
            </a:r>
          </a:p>
          <a:p>
            <a:pPr marL="0" marR="0" lvl="0" indent="0" algn="l" rtl="0">
              <a:spcBef>
                <a:spcPts val="0"/>
              </a:spcBef>
              <a:spcAft>
                <a:spcPts val="0"/>
              </a:spcAft>
              <a:buNone/>
            </a:pPr>
            <a:r>
              <a:rPr lang="en-US" sz="1200" b="0" i="0" u="none" strike="noStrike" cap="none" baseline="0" dirty="0">
                <a:solidFill>
                  <a:schemeClr val="dk1"/>
                </a:solidFill>
                <a:latin typeface="Calibri"/>
                <a:ea typeface="Calibri"/>
                <a:cs typeface="Calibri"/>
                <a:sym typeface="Calibri"/>
              </a:rPr>
              <a:t>Also note the incredible amount of spatial heterogeneity in the spatial distribution of water rights.  As return flows get plugged back into the surface-water (MODSIM) network by the hydrology model, they will be routed to the next senior-most water-right that is possible to deliver to.</a:t>
            </a:r>
            <a:endParaRPr sz="1200" b="0" i="0" u="none" strike="noStrike" cap="none" dirty="0">
              <a:solidFill>
                <a:schemeClr val="dk1"/>
              </a:solidFill>
              <a:latin typeface="Calibri"/>
              <a:ea typeface="Calibri"/>
              <a:cs typeface="Calibri"/>
              <a:sym typeface="Calibri"/>
            </a:endParaRPr>
          </a:p>
        </p:txBody>
      </p:sp>
      <p:sp>
        <p:nvSpPr>
          <p:cNvPr id="209" name="Shape 209"/>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200" b="0" i="0" u="none" strike="noStrike" kern="0" cap="none" spc="0" normalizeH="0" baseline="0" noProof="0">
              <a:ln>
                <a:noFill/>
              </a:ln>
              <a:solidFill>
                <a:srgbClr val="000000"/>
              </a:solidFill>
              <a:effectLst/>
              <a:uLnTx/>
              <a:uFillTx/>
              <a:latin typeface="Times New Roman"/>
              <a:ea typeface="Times New Roman"/>
              <a:cs typeface="Times New Roman"/>
              <a:sym typeface="Times New Roman"/>
            </a:endParaRPr>
          </a:p>
        </p:txBody>
      </p:sp>
    </p:spTree>
    <p:extLst>
      <p:ext uri="{BB962C8B-B14F-4D97-AF65-F5344CB8AC3E}">
        <p14:creationId xmlns:p14="http://schemas.microsoft.com/office/powerpoint/2010/main" val="3022830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1. clear-up up x-axis</a:t>
            </a:r>
          </a:p>
          <a:p>
            <a:pPr marL="0" lvl="0" indent="0">
              <a:spcBef>
                <a:spcPts val="0"/>
              </a:spcBef>
              <a:spcAft>
                <a:spcPts val="0"/>
              </a:spcAft>
              <a:buNone/>
            </a:pPr>
            <a:r>
              <a:rPr lang="en-US" dirty="0"/>
              <a:t>2. A lot of uncertainty in climate.  If only 1 </a:t>
            </a:r>
            <a:r>
              <a:rPr lang="en-US" dirty="0" err="1"/>
              <a:t>deg</a:t>
            </a:r>
            <a:r>
              <a:rPr lang="en-US" dirty="0"/>
              <a:t> of warm-up, what is the impact</a:t>
            </a:r>
          </a:p>
          <a:p>
            <a:pPr marL="0" lvl="0" indent="0">
              <a:spcBef>
                <a:spcPts val="0"/>
              </a:spcBef>
              <a:spcAft>
                <a:spcPts val="0"/>
              </a:spcAft>
              <a:buNone/>
            </a:pPr>
            <a:r>
              <a:rPr lang="en-US" dirty="0"/>
              <a:t>3. The pre-conception by senior water right holders is that future climate is going to affect them by virtue of the fact they are most senior.  This shows, for the first time, that even the senior water right holder are in fact impacted.  Why are the senior water right holder seemingly impacted the most?  Then explain…</a:t>
            </a:r>
            <a:endParaRPr dirty="0"/>
          </a:p>
        </p:txBody>
      </p:sp>
      <p:sp>
        <p:nvSpPr>
          <p:cNvPr id="468" name="Shape 46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26611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7" name="Rectangle 26"/>
          <p:cNvSpPr/>
          <p:nvPr/>
        </p:nvSpPr>
        <p:spPr>
          <a:xfrm>
            <a:off x="0" y="6536268"/>
            <a:ext cx="9144000" cy="321732"/>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29" name="Text Box 14"/>
          <p:cNvSpPr txBox="1">
            <a:spLocks noChangeArrowheads="1"/>
          </p:cNvSpPr>
          <p:nvPr/>
        </p:nvSpPr>
        <p:spPr bwMode="auto">
          <a:xfrm>
            <a:off x="7255934" y="6519334"/>
            <a:ext cx="1160463" cy="304800"/>
          </a:xfrm>
          <a:prstGeom prst="rect">
            <a:avLst/>
          </a:prstGeom>
          <a:noFill/>
          <a:ln w="9525" algn="ctr">
            <a:noFill/>
            <a:miter lim="800000"/>
            <a:headEnd/>
            <a:tailEnd/>
          </a:ln>
          <a:effectLst/>
        </p:spPr>
        <p:txBody>
          <a:bodyPr wrap="none">
            <a:spAutoFit/>
          </a:bodyPr>
          <a:lstStyle/>
          <a:p>
            <a:pPr>
              <a:defRPr/>
            </a:pPr>
            <a:r>
              <a:rPr lang="en-US" sz="1400" b="1" dirty="0">
                <a:solidFill>
                  <a:schemeClr val="accent1">
                    <a:lumMod val="20000"/>
                    <a:lumOff val="80000"/>
                  </a:schemeClr>
                </a:solidFill>
              </a:rPr>
              <a:t>www.rti.org</a:t>
            </a:r>
          </a:p>
        </p:txBody>
      </p:sp>
      <p:sp>
        <p:nvSpPr>
          <p:cNvPr id="18" name="Rectangle 17"/>
          <p:cNvSpPr/>
          <p:nvPr/>
        </p:nvSpPr>
        <p:spPr>
          <a:xfrm>
            <a:off x="0" y="0"/>
            <a:ext cx="9144000" cy="28194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96900"/>
            <a:ext cx="914400" cy="368300"/>
          </a:xfrm>
          <a:prstGeom prst="rect">
            <a:avLst/>
          </a:prstGeom>
        </p:spPr>
      </p:pic>
      <p:sp>
        <p:nvSpPr>
          <p:cNvPr id="130050" name="Rectangle 2"/>
          <p:cNvSpPr>
            <a:spLocks noGrp="1" noChangeArrowheads="1"/>
          </p:cNvSpPr>
          <p:nvPr>
            <p:ph type="ctrTitle"/>
          </p:nvPr>
        </p:nvSpPr>
        <p:spPr>
          <a:xfrm>
            <a:off x="1828800" y="498157"/>
            <a:ext cx="6934200" cy="676656"/>
          </a:xfrm>
          <a:noFill/>
        </p:spPr>
        <p:txBody>
          <a:bodyPr rIns="91440"/>
          <a:lstStyle>
            <a:lvl1pPr algn="r">
              <a:defRPr sz="2800" b="1">
                <a:solidFill>
                  <a:schemeClr val="bg1"/>
                </a:solidFill>
                <a:latin typeface="Arial"/>
                <a:cs typeface="Arial"/>
              </a:defRPr>
            </a:lvl1pPr>
          </a:lstStyle>
          <a:p>
            <a:r>
              <a:rPr lang="en-US"/>
              <a:t>Click to edit Master title style</a:t>
            </a:r>
            <a:endParaRPr lang="en-US" dirty="0"/>
          </a:p>
        </p:txBody>
      </p:sp>
      <p:sp>
        <p:nvSpPr>
          <p:cNvPr id="130051" name="Rectangle 3"/>
          <p:cNvSpPr>
            <a:spLocks noGrp="1" noChangeArrowheads="1"/>
          </p:cNvSpPr>
          <p:nvPr>
            <p:ph type="subTitle" idx="1"/>
          </p:nvPr>
        </p:nvSpPr>
        <p:spPr>
          <a:xfrm>
            <a:off x="1828800" y="1600200"/>
            <a:ext cx="6934200" cy="381000"/>
          </a:xfrm>
        </p:spPr>
        <p:txBody>
          <a:bodyPr/>
          <a:lstStyle>
            <a:lvl1pPr marL="0" indent="0" algn="r">
              <a:buFont typeface="Wingdings" pitchFamily="1" charset="2"/>
              <a:buNone/>
              <a:defRPr lang="en-US" sz="2000" kern="1200" dirty="0">
                <a:solidFill>
                  <a:srgbClr val="FFFFFF"/>
                </a:solidFill>
                <a:latin typeface="Arial" charset="0"/>
                <a:ea typeface="ヒラギノ角ゴ Pro W3" pitchFamily="1" charset="-128"/>
                <a:cs typeface="+mn-cs"/>
              </a:defRPr>
            </a:lvl1pPr>
          </a:lstStyle>
          <a:p>
            <a:r>
              <a:rPr lang="en-US"/>
              <a:t>Click to edit Master subtitle style</a:t>
            </a:r>
            <a:endParaRPr lang="en-US" dirty="0"/>
          </a:p>
        </p:txBody>
      </p:sp>
      <p:sp>
        <p:nvSpPr>
          <p:cNvPr id="13" name="Slide Number Placeholder 12"/>
          <p:cNvSpPr>
            <a:spLocks noGrp="1"/>
          </p:cNvSpPr>
          <p:nvPr>
            <p:ph type="sldNum" sz="quarter" idx="10"/>
          </p:nvPr>
        </p:nvSpPr>
        <p:spPr>
          <a:solidFill>
            <a:schemeClr val="accent1">
              <a:lumMod val="50000"/>
            </a:schemeClr>
          </a:solidFill>
        </p:spPr>
        <p:txBody>
          <a:bodyPr/>
          <a:lstStyle/>
          <a:p>
            <a:fld id="{D4325D4D-289E-48C1-B277-2BEB492A7D19}" type="slidenum">
              <a:rPr lang="en-US" smtClean="0"/>
              <a:pPr/>
              <a:t>‹#›</a:t>
            </a:fld>
            <a:endParaRPr lang="en-US" dirty="0"/>
          </a:p>
        </p:txBody>
      </p:sp>
      <p:sp>
        <p:nvSpPr>
          <p:cNvPr id="14" name="Footer Placeholder 13"/>
          <p:cNvSpPr>
            <a:spLocks noGrp="1"/>
          </p:cNvSpPr>
          <p:nvPr>
            <p:ph type="ftr" sz="quarter" idx="11"/>
          </p:nvPr>
        </p:nvSpPr>
        <p:spPr>
          <a:xfrm>
            <a:off x="457200" y="6553200"/>
            <a:ext cx="1447800" cy="304800"/>
          </a:xfrm>
          <a:prstGeom prst="rect">
            <a:avLst/>
          </a:prstGeom>
          <a:solidFill>
            <a:srgbClr val="BF311A"/>
          </a:solidFill>
          <a:ln>
            <a:noFill/>
          </a:ln>
        </p:spPr>
        <p:txBody>
          <a:bodyPr/>
          <a:lstStyle/>
          <a:p>
            <a:r>
              <a:rPr lang="en-US" dirty="0"/>
              <a:t>CONFIDENTIAL</a:t>
            </a:r>
          </a:p>
        </p:txBody>
      </p:sp>
      <p:sp>
        <p:nvSpPr>
          <p:cNvPr id="17" name="Text Placeholder 16"/>
          <p:cNvSpPr>
            <a:spLocks noGrp="1"/>
          </p:cNvSpPr>
          <p:nvPr>
            <p:ph type="body" sz="quarter" idx="15" hasCustomPrompt="1"/>
          </p:nvPr>
        </p:nvSpPr>
        <p:spPr>
          <a:xfrm>
            <a:off x="1828800" y="2133600"/>
            <a:ext cx="6934200" cy="685800"/>
          </a:xfrm>
        </p:spPr>
        <p:txBody>
          <a:bodyPr/>
          <a:lstStyle>
            <a:lvl1pPr marL="0" indent="0" algn="r">
              <a:buNone/>
              <a:defRPr sz="1600">
                <a:solidFill>
                  <a:srgbClr val="BCDDFB"/>
                </a:solidFill>
              </a:defRPr>
            </a:lvl1pPr>
          </a:lstStyle>
          <a:p>
            <a:pPr lvl="0"/>
            <a:r>
              <a:rPr lang="en-US" dirty="0"/>
              <a:t>Presenter</a:t>
            </a:r>
          </a:p>
          <a:p>
            <a:pPr lvl="0"/>
            <a:r>
              <a:rPr lang="en-US" dirty="0"/>
              <a:t>Date</a:t>
            </a:r>
          </a:p>
        </p:txBody>
      </p:sp>
      <p:sp>
        <p:nvSpPr>
          <p:cNvPr id="30" name="TextBox 29"/>
          <p:cNvSpPr txBox="1"/>
          <p:nvPr/>
        </p:nvSpPr>
        <p:spPr>
          <a:xfrm>
            <a:off x="2057400" y="6604456"/>
            <a:ext cx="4357032" cy="215444"/>
          </a:xfrm>
          <a:prstGeom prst="rect">
            <a:avLst/>
          </a:prstGeom>
          <a:noFill/>
        </p:spPr>
        <p:txBody>
          <a:bodyPr wrap="none" rtlCol="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800" kern="1200" baseline="0" dirty="0">
                <a:solidFill>
                  <a:schemeClr val="bg2">
                    <a:lumMod val="60000"/>
                    <a:lumOff val="40000"/>
                  </a:schemeClr>
                </a:solidFill>
                <a:latin typeface="Arial" charset="0"/>
                <a:ea typeface="ヒラギノ角ゴ Pro W3" pitchFamily="1" charset="-128"/>
                <a:cs typeface="+mn-cs"/>
              </a:rPr>
              <a:t>RTI International is a registered trademark and a trade name of Research Triangle Institute.</a:t>
            </a:r>
          </a:p>
        </p:txBody>
      </p:sp>
    </p:spTree>
    <p:extLst>
      <p:ext uri="{BB962C8B-B14F-4D97-AF65-F5344CB8AC3E}">
        <p14:creationId xmlns:p14="http://schemas.microsoft.com/office/powerpoint/2010/main" val="4291125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p>
            <a:fld id="{D4325D4D-289E-48C1-B277-2BEB492A7D19}" type="slidenum">
              <a:rPr lang="en-US" smtClean="0"/>
              <a:pPr/>
              <a:t>‹#›</a:t>
            </a:fld>
            <a:endParaRPr lang="en-US" dirty="0"/>
          </a:p>
        </p:txBody>
      </p:sp>
      <p:sp>
        <p:nvSpPr>
          <p:cNvPr id="6" name="Footer Placeholder 5"/>
          <p:cNvSpPr>
            <a:spLocks noGrp="1"/>
          </p:cNvSpPr>
          <p:nvPr>
            <p:ph type="ftr" sz="quarter" idx="11"/>
          </p:nvPr>
        </p:nvSpPr>
        <p:spPr>
          <a:xfrm>
            <a:off x="457200" y="6553200"/>
            <a:ext cx="1447800" cy="304800"/>
          </a:xfrm>
          <a:prstGeom prst="rect">
            <a:avLst/>
          </a:prstGeom>
        </p:spPr>
        <p:txBody>
          <a:bodyPr/>
          <a:lstStyle/>
          <a:p>
            <a:r>
              <a:rPr lang="en-US" dirty="0"/>
              <a:t>CONFIDENTIAL</a:t>
            </a:r>
          </a:p>
        </p:txBody>
      </p:sp>
    </p:spTree>
    <p:extLst>
      <p:ext uri="{BB962C8B-B14F-4D97-AF65-F5344CB8AC3E}">
        <p14:creationId xmlns:p14="http://schemas.microsoft.com/office/powerpoint/2010/main" val="1539635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pic>
        <p:nvPicPr>
          <p:cNvPr id="4" name="Picture 11" descr="background-pieces"/>
          <p:cNvPicPr>
            <a:picLocks noChangeAspect="1" noChangeArrowheads="1"/>
          </p:cNvPicPr>
          <p:nvPr userDrawn="1"/>
        </p:nvPicPr>
        <p:blipFill>
          <a:blip r:embed="rId2" cstate="print"/>
          <a:srcRect l="833" b="1485"/>
          <a:stretch>
            <a:fillRect/>
          </a:stretch>
        </p:blipFill>
        <p:spPr bwMode="auto">
          <a:xfrm>
            <a:off x="0" y="2744787"/>
            <a:ext cx="8382000" cy="4113213"/>
          </a:xfrm>
          <a:prstGeom prst="rect">
            <a:avLst/>
          </a:prstGeom>
          <a:noFill/>
          <a:ln w="9525">
            <a:noFill/>
            <a:miter lim="800000"/>
            <a:headEnd/>
            <a:tailEnd/>
          </a:ln>
        </p:spPr>
      </p:pic>
      <p:sp>
        <p:nvSpPr>
          <p:cNvPr id="5" name="Rectangle 4"/>
          <p:cNvSpPr>
            <a:spLocks noChangeArrowheads="1"/>
          </p:cNvSpPr>
          <p:nvPr userDrawn="1"/>
        </p:nvSpPr>
        <p:spPr bwMode="auto">
          <a:xfrm>
            <a:off x="0" y="0"/>
            <a:ext cx="9144000" cy="304800"/>
          </a:xfrm>
          <a:prstGeom prst="rect">
            <a:avLst/>
          </a:prstGeom>
          <a:solidFill>
            <a:srgbClr val="003F82"/>
          </a:solidFill>
          <a:ln w="9525">
            <a:noFill/>
            <a:miter lim="800000"/>
            <a:headEnd/>
            <a:tailEnd/>
          </a:ln>
        </p:spPr>
        <p:txBody>
          <a:bodyPr wrap="none" anchor="ctr"/>
          <a:lstStyle/>
          <a:p>
            <a:pPr eaLnBrk="0" fontAlgn="base" hangingPunct="0">
              <a:spcBef>
                <a:spcPct val="0"/>
              </a:spcBef>
              <a:spcAft>
                <a:spcPct val="0"/>
              </a:spcAft>
              <a:defRPr/>
            </a:pPr>
            <a:endParaRPr lang="en-US" sz="2400" dirty="0">
              <a:solidFill>
                <a:srgbClr val="000000"/>
              </a:solidFill>
            </a:endParaRPr>
          </a:p>
        </p:txBody>
      </p:sp>
      <p:sp>
        <p:nvSpPr>
          <p:cNvPr id="6" name="Rectangle 5"/>
          <p:cNvSpPr>
            <a:spLocks noChangeArrowheads="1"/>
          </p:cNvSpPr>
          <p:nvPr userDrawn="1"/>
        </p:nvSpPr>
        <p:spPr bwMode="auto">
          <a:xfrm>
            <a:off x="39688" y="0"/>
            <a:ext cx="1311275" cy="274638"/>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defRPr/>
            </a:pPr>
            <a:r>
              <a:rPr lang="en-US" sz="1200" i="1" dirty="0">
                <a:solidFill>
                  <a:srgbClr val="FFFFFF"/>
                </a:solidFill>
              </a:rPr>
              <a:t>RTI International</a:t>
            </a:r>
            <a:endParaRPr lang="en-US" sz="2400" dirty="0">
              <a:solidFill>
                <a:srgbClr val="000000"/>
              </a:solidFill>
            </a:endParaRPr>
          </a:p>
        </p:txBody>
      </p:sp>
      <p:sp>
        <p:nvSpPr>
          <p:cNvPr id="7" name="Rectangle 6"/>
          <p:cNvSpPr>
            <a:spLocks noChangeArrowheads="1"/>
          </p:cNvSpPr>
          <p:nvPr userDrawn="1"/>
        </p:nvSpPr>
        <p:spPr bwMode="auto">
          <a:xfrm>
            <a:off x="0" y="304800"/>
            <a:ext cx="9144000" cy="76200"/>
          </a:xfrm>
          <a:prstGeom prst="rect">
            <a:avLst/>
          </a:prstGeom>
          <a:solidFill>
            <a:srgbClr val="8EB0DD"/>
          </a:solidFill>
          <a:ln w="9525">
            <a:noFill/>
            <a:miter lim="800000"/>
            <a:headEnd/>
            <a:tailEnd/>
          </a:ln>
        </p:spPr>
        <p:txBody>
          <a:bodyPr wrap="none" anchor="ctr"/>
          <a:lstStyle/>
          <a:p>
            <a:pPr eaLnBrk="0" fontAlgn="base" hangingPunct="0">
              <a:spcBef>
                <a:spcPct val="0"/>
              </a:spcBef>
              <a:spcAft>
                <a:spcPct val="0"/>
              </a:spcAft>
              <a:defRPr/>
            </a:pPr>
            <a:endParaRPr lang="en-US" sz="2400" dirty="0">
              <a:solidFill>
                <a:srgbClr val="000000"/>
              </a:solidFill>
            </a:endParaRPr>
          </a:p>
        </p:txBody>
      </p:sp>
      <p:pic>
        <p:nvPicPr>
          <p:cNvPr id="9" name="Picture 12" descr="RTI_653_1in"/>
          <p:cNvPicPr>
            <a:picLocks noChangeAspect="1" noChangeArrowheads="1"/>
          </p:cNvPicPr>
          <p:nvPr userDrawn="1"/>
        </p:nvPicPr>
        <p:blipFill>
          <a:blip r:embed="rId3" cstate="print"/>
          <a:srcRect/>
          <a:stretch>
            <a:fillRect/>
          </a:stretch>
        </p:blipFill>
        <p:spPr bwMode="auto">
          <a:xfrm>
            <a:off x="6934200" y="762000"/>
            <a:ext cx="1335088" cy="528638"/>
          </a:xfrm>
          <a:prstGeom prst="rect">
            <a:avLst/>
          </a:prstGeom>
          <a:noFill/>
          <a:ln w="9525">
            <a:noFill/>
            <a:miter lim="800000"/>
            <a:headEnd/>
            <a:tailEnd/>
          </a:ln>
        </p:spPr>
      </p:pic>
      <p:sp>
        <p:nvSpPr>
          <p:cNvPr id="10" name="Text Box 13"/>
          <p:cNvSpPr txBox="1">
            <a:spLocks noChangeArrowheads="1"/>
          </p:cNvSpPr>
          <p:nvPr userDrawn="1"/>
        </p:nvSpPr>
        <p:spPr bwMode="auto">
          <a:xfrm>
            <a:off x="1676400" y="6477000"/>
            <a:ext cx="3776996" cy="246221"/>
          </a:xfrm>
          <a:prstGeom prst="rect">
            <a:avLst/>
          </a:prstGeom>
          <a:noFill/>
          <a:ln w="9525" algn="ctr">
            <a:noFill/>
            <a:miter lim="800000"/>
            <a:headEnd/>
            <a:tailEnd/>
          </a:ln>
          <a:effectLst/>
        </p:spPr>
        <p:txBody>
          <a:bodyPr wrap="none">
            <a:spAutoFit/>
          </a:bodyPr>
          <a:lstStyle/>
          <a:p>
            <a:pPr eaLnBrk="0" fontAlgn="base" hangingPunct="0">
              <a:spcBef>
                <a:spcPct val="0"/>
              </a:spcBef>
              <a:spcAft>
                <a:spcPct val="0"/>
              </a:spcAft>
              <a:defRPr/>
            </a:pPr>
            <a:r>
              <a:rPr lang="en-US" sz="1000" dirty="0">
                <a:solidFill>
                  <a:srgbClr val="000000"/>
                </a:solidFill>
              </a:rPr>
              <a:t>RTI International is a trade name of Research Triangle Institute.</a:t>
            </a:r>
          </a:p>
        </p:txBody>
      </p:sp>
      <p:sp>
        <p:nvSpPr>
          <p:cNvPr id="11" name="Text Box 14"/>
          <p:cNvSpPr txBox="1">
            <a:spLocks noChangeArrowheads="1"/>
          </p:cNvSpPr>
          <p:nvPr userDrawn="1"/>
        </p:nvSpPr>
        <p:spPr bwMode="auto">
          <a:xfrm>
            <a:off x="1676400" y="6248400"/>
            <a:ext cx="1160463" cy="304800"/>
          </a:xfrm>
          <a:prstGeom prst="rect">
            <a:avLst/>
          </a:prstGeom>
          <a:noFill/>
          <a:ln w="9525" algn="ctr">
            <a:noFill/>
            <a:miter lim="800000"/>
            <a:headEnd/>
            <a:tailEnd/>
          </a:ln>
          <a:effectLst/>
        </p:spPr>
        <p:txBody>
          <a:bodyPr wrap="none">
            <a:spAutoFit/>
          </a:bodyPr>
          <a:lstStyle/>
          <a:p>
            <a:pPr eaLnBrk="0" fontAlgn="base" hangingPunct="0">
              <a:spcBef>
                <a:spcPct val="0"/>
              </a:spcBef>
              <a:spcAft>
                <a:spcPct val="0"/>
              </a:spcAft>
              <a:defRPr/>
            </a:pPr>
            <a:r>
              <a:rPr lang="en-US" sz="1400" b="1" dirty="0">
                <a:solidFill>
                  <a:srgbClr val="20558A"/>
                </a:solidFill>
              </a:rPr>
              <a:t>www.rti.org</a:t>
            </a:r>
          </a:p>
        </p:txBody>
      </p:sp>
      <p:sp>
        <p:nvSpPr>
          <p:cNvPr id="130050" name="Rectangle 2"/>
          <p:cNvSpPr>
            <a:spLocks noGrp="1" noChangeArrowheads="1"/>
          </p:cNvSpPr>
          <p:nvPr>
            <p:ph type="ctrTitle"/>
          </p:nvPr>
        </p:nvSpPr>
        <p:spPr>
          <a:xfrm>
            <a:off x="685800" y="1754188"/>
            <a:ext cx="7772400" cy="841375"/>
          </a:xfrm>
          <a:noFill/>
        </p:spPr>
        <p:txBody>
          <a:bodyPr/>
          <a:lstStyle>
            <a:lvl1pPr algn="r">
              <a:defRPr>
                <a:solidFill>
                  <a:schemeClr val="tx1"/>
                </a:solidFill>
              </a:defRPr>
            </a:lvl1pPr>
          </a:lstStyle>
          <a:p>
            <a:r>
              <a:rPr lang="en-US"/>
              <a:t>Click to edit Master title style</a:t>
            </a:r>
          </a:p>
        </p:txBody>
      </p:sp>
      <p:sp>
        <p:nvSpPr>
          <p:cNvPr id="130051" name="Rectangle 3"/>
          <p:cNvSpPr>
            <a:spLocks noGrp="1" noChangeArrowheads="1"/>
          </p:cNvSpPr>
          <p:nvPr>
            <p:ph type="subTitle" idx="1"/>
          </p:nvPr>
        </p:nvSpPr>
        <p:spPr>
          <a:xfrm>
            <a:off x="3886200" y="2743200"/>
            <a:ext cx="4570413" cy="1752600"/>
          </a:xfrm>
        </p:spPr>
        <p:txBody>
          <a:bodyPr/>
          <a:lstStyle>
            <a:lvl1pPr marL="0" indent="0" algn="r">
              <a:buFont typeface="Wingdings" pitchFamily="1" charset="2"/>
              <a:buNone/>
              <a:defRPr sz="1600"/>
            </a:lvl1pPr>
          </a:lstStyle>
          <a:p>
            <a:r>
              <a:rPr lang="en-US"/>
              <a:t>Click to edit Master subtitle style</a:t>
            </a:r>
          </a:p>
        </p:txBody>
      </p:sp>
    </p:spTree>
    <p:extLst>
      <p:ext uri="{BB962C8B-B14F-4D97-AF65-F5344CB8AC3E}">
        <p14:creationId xmlns:p14="http://schemas.microsoft.com/office/powerpoint/2010/main" val="2294117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hite Chart">
    <p:spTree>
      <p:nvGrpSpPr>
        <p:cNvPr id="1" name=""/>
        <p:cNvGrpSpPr/>
        <p:nvPr/>
      </p:nvGrpSpPr>
      <p:grpSpPr>
        <a:xfrm>
          <a:off x="0" y="0"/>
          <a:ext cx="0" cy="0"/>
          <a:chOff x="0" y="0"/>
          <a:chExt cx="0" cy="0"/>
        </a:xfrm>
      </p:grpSpPr>
      <p:sp>
        <p:nvSpPr>
          <p:cNvPr id="10" name="Title 9"/>
          <p:cNvSpPr>
            <a:spLocks noGrp="1"/>
          </p:cNvSpPr>
          <p:nvPr>
            <p:ph type="title"/>
          </p:nvPr>
        </p:nvSpPr>
        <p:spPr>
          <a:xfrm>
            <a:off x="457200" y="381000"/>
            <a:ext cx="8229600" cy="707886"/>
          </a:xfrm>
          <a:prstGeom prst="rect">
            <a:avLst/>
          </a:prstGeom>
          <a:noFill/>
        </p:spPr>
        <p:txBody>
          <a:bodyPr wrap="square" rtlCol="0" anchor="t">
            <a:spAutoFit/>
          </a:bodyPr>
          <a:lstStyle>
            <a:lvl1pPr marL="0" algn="l" defTabSz="914400" rtl="0" eaLnBrk="1" latinLnBrk="0" hangingPunct="1">
              <a:defRPr lang="en-US" sz="4000" kern="1200" dirty="0" smtClean="0">
                <a:solidFill>
                  <a:srgbClr val="8B8376"/>
                </a:solidFill>
                <a:latin typeface="Century Gothic" pitchFamily="34" charset="0"/>
                <a:ea typeface="+mn-ea"/>
                <a:cs typeface="+mn-cs"/>
              </a:defRPr>
            </a:lvl1pPr>
          </a:lstStyle>
          <a:p>
            <a:r>
              <a:rPr lang="en-US"/>
              <a:t>Click to edit Master title style</a:t>
            </a:r>
            <a:endParaRPr lang="en-US" dirty="0"/>
          </a:p>
        </p:txBody>
      </p:sp>
      <p:sp>
        <p:nvSpPr>
          <p:cNvPr id="7" name="Chart Placeholder 12"/>
          <p:cNvSpPr>
            <a:spLocks noGrp="1"/>
          </p:cNvSpPr>
          <p:nvPr>
            <p:ph type="chart" sz="quarter" idx="13"/>
          </p:nvPr>
        </p:nvSpPr>
        <p:spPr>
          <a:xfrm>
            <a:off x="533400" y="1295400"/>
            <a:ext cx="7924800" cy="3810000"/>
          </a:xfrm>
        </p:spPr>
        <p:txBody>
          <a:bodyPr anchor="t"/>
          <a:lstStyle>
            <a:lvl1pPr>
              <a:defRPr>
                <a:solidFill>
                  <a:srgbClr val="8B8376"/>
                </a:solidFill>
                <a:latin typeface="Century Gothic" pitchFamily="34" charset="0"/>
              </a:defRPr>
            </a:lvl1pPr>
          </a:lstStyle>
          <a:p>
            <a:r>
              <a:rPr lang="en-US"/>
              <a:t>Click icon to add chart</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39000" y="6324600"/>
            <a:ext cx="1375440" cy="365489"/>
          </a:xfrm>
          <a:prstGeom prst="rect">
            <a:avLst/>
          </a:prstGeom>
        </p:spPr>
      </p:pic>
      <p:sp>
        <p:nvSpPr>
          <p:cNvPr id="13" name="Date Placeholder 3"/>
          <p:cNvSpPr>
            <a:spLocks noGrp="1"/>
          </p:cNvSpPr>
          <p:nvPr>
            <p:ph type="dt" sz="half" idx="2"/>
          </p:nvPr>
        </p:nvSpPr>
        <p:spPr>
          <a:xfrm>
            <a:off x="3429000" y="6324600"/>
            <a:ext cx="1295400" cy="365125"/>
          </a:xfrm>
          <a:prstGeom prst="rect">
            <a:avLst/>
          </a:prstGeom>
        </p:spPr>
        <p:txBody>
          <a:bodyPr vert="horz" lIns="91440" tIns="45720" rIns="91440" bIns="45720" rtlCol="0" anchor="t"/>
          <a:lstStyle>
            <a:lvl1pPr algn="ctr">
              <a:defRPr sz="1200">
                <a:solidFill>
                  <a:srgbClr val="FF9B26"/>
                </a:solidFill>
                <a:latin typeface="Century Gothic" pitchFamily="34" charset="0"/>
              </a:defRPr>
            </a:lvl1pPr>
          </a:lstStyle>
          <a:p>
            <a:fld id="{5620D1E8-036D-45B0-B442-4169D32A137A}" type="datetimeFigureOut">
              <a:rPr lang="en-US" smtClean="0"/>
              <a:pPr/>
              <a:t>1/26/2019</a:t>
            </a:fld>
            <a:endParaRPr lang="en-US" dirty="0"/>
          </a:p>
        </p:txBody>
      </p:sp>
      <p:sp>
        <p:nvSpPr>
          <p:cNvPr id="14" name="Footer Placeholder 4"/>
          <p:cNvSpPr>
            <a:spLocks noGrp="1"/>
          </p:cNvSpPr>
          <p:nvPr>
            <p:ph type="ftr" sz="quarter" idx="3"/>
          </p:nvPr>
        </p:nvSpPr>
        <p:spPr>
          <a:xfrm>
            <a:off x="533400" y="6324600"/>
            <a:ext cx="2895600" cy="365125"/>
          </a:xfrm>
          <a:prstGeom prst="rect">
            <a:avLst/>
          </a:prstGeom>
        </p:spPr>
        <p:txBody>
          <a:bodyPr vert="horz" lIns="91440" tIns="45720" rIns="91440" bIns="45720" rtlCol="0" anchor="t"/>
          <a:lstStyle>
            <a:lvl1pPr algn="l">
              <a:defRPr sz="1200">
                <a:solidFill>
                  <a:srgbClr val="FF9B26"/>
                </a:solidFill>
                <a:latin typeface="Century Gothic" pitchFamily="34" charset="0"/>
              </a:defRPr>
            </a:lvl1pPr>
          </a:lstStyle>
          <a:p>
            <a:endParaRPr lang="en-US" dirty="0"/>
          </a:p>
        </p:txBody>
      </p:sp>
      <p:sp>
        <p:nvSpPr>
          <p:cNvPr id="15" name="Slide Number Placeholder 5"/>
          <p:cNvSpPr>
            <a:spLocks noGrp="1"/>
          </p:cNvSpPr>
          <p:nvPr>
            <p:ph type="sldNum" sz="quarter" idx="4"/>
          </p:nvPr>
        </p:nvSpPr>
        <p:spPr>
          <a:xfrm>
            <a:off x="4724400" y="6324600"/>
            <a:ext cx="1295400" cy="365125"/>
          </a:xfrm>
          <a:prstGeom prst="rect">
            <a:avLst/>
          </a:prstGeom>
        </p:spPr>
        <p:txBody>
          <a:bodyPr vert="horz" lIns="91440" tIns="45720" rIns="91440" bIns="45720" rtlCol="0" anchor="t"/>
          <a:lstStyle>
            <a:lvl1pPr algn="ctr">
              <a:defRPr sz="1200">
                <a:solidFill>
                  <a:schemeClr val="tx1">
                    <a:tint val="75000"/>
                  </a:schemeClr>
                </a:solidFill>
                <a:latin typeface="Century Gothic" pitchFamily="34" charset="0"/>
              </a:defRPr>
            </a:lvl1pPr>
          </a:lstStyle>
          <a:p>
            <a:fld id="{3178CFF5-1EF5-4FDA-A119-3041D8D196A5}" type="slidenum">
              <a:rPr lang="en-US" smtClean="0"/>
              <a:pPr/>
              <a:t>‹#›</a:t>
            </a:fld>
            <a:endParaRPr lang="en-US"/>
          </a:p>
        </p:txBody>
      </p:sp>
    </p:spTree>
    <p:extLst>
      <p:ext uri="{BB962C8B-B14F-4D97-AF65-F5344CB8AC3E}">
        <p14:creationId xmlns:p14="http://schemas.microsoft.com/office/powerpoint/2010/main" val="2646699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GB"/>
          </a:p>
        </p:txBody>
      </p:sp>
      <p:sp>
        <p:nvSpPr>
          <p:cNvPr id="8" name="Rectangle 5"/>
          <p:cNvSpPr>
            <a:spLocks noGrp="1" noChangeArrowheads="1"/>
          </p:cNvSpPr>
          <p:nvPr>
            <p:ph type="ftr" sz="quarter" idx="11"/>
          </p:nvPr>
        </p:nvSpPr>
        <p:spPr>
          <a:ln/>
        </p:spPr>
        <p:txBody>
          <a:bodyPr/>
          <a:lstStyle>
            <a:lvl1pPr>
              <a:defRPr/>
            </a:lvl1pPr>
          </a:lstStyle>
          <a:p>
            <a:pPr>
              <a:defRPr/>
            </a:pPr>
            <a:endParaRPr lang="en-GB"/>
          </a:p>
        </p:txBody>
      </p:sp>
      <p:sp>
        <p:nvSpPr>
          <p:cNvPr id="9" name="Rectangle 6"/>
          <p:cNvSpPr>
            <a:spLocks noGrp="1" noChangeArrowheads="1"/>
          </p:cNvSpPr>
          <p:nvPr>
            <p:ph type="sldNum" sz="quarter" idx="12"/>
          </p:nvPr>
        </p:nvSpPr>
        <p:spPr>
          <a:ln/>
        </p:spPr>
        <p:txBody>
          <a:bodyPr/>
          <a:lstStyle>
            <a:lvl1pPr>
              <a:defRPr/>
            </a:lvl1pPr>
          </a:lstStyle>
          <a:p>
            <a:pPr>
              <a:defRPr/>
            </a:pPr>
            <a:fld id="{EEB49B3B-B9BC-4405-B975-CC5167064D55}" type="slidenum">
              <a:rPr lang="en-GB"/>
              <a:pPr>
                <a:defRPr/>
              </a:pPr>
              <a:t>‹#›</a:t>
            </a:fld>
            <a:endParaRPr lang="en-GB"/>
          </a:p>
        </p:txBody>
      </p:sp>
    </p:spTree>
    <p:extLst>
      <p:ext uri="{BB962C8B-B14F-4D97-AF65-F5344CB8AC3E}">
        <p14:creationId xmlns:p14="http://schemas.microsoft.com/office/powerpoint/2010/main" val="785640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5E1D7C63-9E7A-46CB-ACED-27E93E634BDF}" type="slidenum">
              <a:rPr lang="en-GB"/>
              <a:pPr>
                <a:defRPr/>
              </a:pPr>
              <a:t>‹#›</a:t>
            </a:fld>
            <a:endParaRPr lang="en-GB"/>
          </a:p>
        </p:txBody>
      </p:sp>
    </p:spTree>
    <p:extLst>
      <p:ext uri="{BB962C8B-B14F-4D97-AF65-F5344CB8AC3E}">
        <p14:creationId xmlns:p14="http://schemas.microsoft.com/office/powerpoint/2010/main" val="2372909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7B18C819-52B6-4FA4-834A-5DEAE5B6708C}" type="slidenum">
              <a:rPr lang="en-GB"/>
              <a:pPr>
                <a:defRPr/>
              </a:pPr>
              <a:t>‹#›</a:t>
            </a:fld>
            <a:endParaRPr lang="en-GB"/>
          </a:p>
        </p:txBody>
      </p:sp>
    </p:spTree>
    <p:extLst>
      <p:ext uri="{BB962C8B-B14F-4D97-AF65-F5344CB8AC3E}">
        <p14:creationId xmlns:p14="http://schemas.microsoft.com/office/powerpoint/2010/main" val="3161172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500837-0979-434C-BBAD-E67970713626}" type="datetimeFigureOut">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38CD2-2907-4FC6-89FE-A61B2889034E}" type="slidenum">
              <a:rPr lang="en-US" smtClean="0"/>
              <a:t>‹#›</a:t>
            </a:fld>
            <a:endParaRPr lang="en-US"/>
          </a:p>
        </p:txBody>
      </p:sp>
    </p:spTree>
    <p:extLst>
      <p:ext uri="{BB962C8B-B14F-4D97-AF65-F5344CB8AC3E}">
        <p14:creationId xmlns:p14="http://schemas.microsoft.com/office/powerpoint/2010/main" val="3482788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
        <p:nvSpPr>
          <p:cNvPr id="4" name="Slide Number Placeholder 3"/>
          <p:cNvSpPr>
            <a:spLocks noGrp="1"/>
          </p:cNvSpPr>
          <p:nvPr>
            <p:ph type="sldNum" sz="quarter" idx="10"/>
          </p:nvPr>
        </p:nvSpPr>
        <p:spPr/>
        <p:txBody>
          <a:bodyPr/>
          <a:lstStyle/>
          <a:p>
            <a:fld id="{D4325D4D-289E-48C1-B277-2BEB492A7D19}" type="slidenum">
              <a:rPr lang="en-US" smtClean="0"/>
              <a:pPr/>
              <a:t>‹#›</a:t>
            </a:fld>
            <a:endParaRPr lang="en-US" dirty="0"/>
          </a:p>
        </p:txBody>
      </p:sp>
      <p:sp>
        <p:nvSpPr>
          <p:cNvPr id="5" name="Footer Placeholder 4"/>
          <p:cNvSpPr>
            <a:spLocks noGrp="1"/>
          </p:cNvSpPr>
          <p:nvPr>
            <p:ph type="ftr" sz="quarter" idx="11"/>
          </p:nvPr>
        </p:nvSpPr>
        <p:spPr>
          <a:xfrm>
            <a:off x="457200" y="6553200"/>
            <a:ext cx="1447800" cy="304800"/>
          </a:xfrm>
          <a:prstGeom prst="rect">
            <a:avLst/>
          </a:prstGeom>
        </p:spPr>
        <p:txBody>
          <a:bodyPr/>
          <a:lstStyle/>
          <a:p>
            <a:r>
              <a:rPr lang="en-US" dirty="0"/>
              <a:t>CONFIDENTIAL</a:t>
            </a:r>
          </a:p>
        </p:txBody>
      </p:sp>
      <p:pic>
        <p:nvPicPr>
          <p:cNvPr id="6" name="Picture 11" descr="RTI_653_1in"/>
          <p:cNvPicPr>
            <a:picLocks noChangeAspect="1" noChangeArrowheads="1"/>
          </p:cNvPicPr>
          <p:nvPr userDrawn="1"/>
        </p:nvPicPr>
        <p:blipFill>
          <a:blip r:embed="rId2" cstate="print"/>
          <a:srcRect/>
          <a:stretch>
            <a:fillRect/>
          </a:stretch>
        </p:blipFill>
        <p:spPr bwMode="auto">
          <a:xfrm>
            <a:off x="8153400" y="6324600"/>
            <a:ext cx="649288" cy="257175"/>
          </a:xfrm>
          <a:prstGeom prst="rect">
            <a:avLst/>
          </a:prstGeom>
          <a:noFill/>
          <a:ln w="9525">
            <a:noFill/>
            <a:miter lim="800000"/>
            <a:headEnd/>
            <a:tailEnd/>
          </a:ln>
        </p:spPr>
      </p:pic>
    </p:spTree>
    <p:extLst>
      <p:ext uri="{BB962C8B-B14F-4D97-AF65-F5344CB8AC3E}">
        <p14:creationId xmlns:p14="http://schemas.microsoft.com/office/powerpoint/2010/main" val="237986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Line Title and Singl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26465" cy="1068387"/>
          </a:xfrm>
        </p:spPr>
        <p:txBody>
          <a:bodyPr lIns="182880" tIns="91440" rIns="182880" bIns="91440"/>
          <a:lstStyle>
            <a:lvl1pPr marL="0">
              <a:lnSpc>
                <a:spcPct val="90000"/>
              </a:lnSpc>
              <a:defRPr baseline="0"/>
            </a:lvl1pPr>
          </a:lstStyle>
          <a:p>
            <a:r>
              <a:rPr lang="en-US" dirty="0"/>
              <a:t>Click to edit Master title style. This one can wrap to two lines. Filler copy added.</a:t>
            </a:r>
          </a:p>
        </p:txBody>
      </p:sp>
      <p:sp>
        <p:nvSpPr>
          <p:cNvPr id="3" name="Content Placeholder 2"/>
          <p:cNvSpPr>
            <a:spLocks noGrp="1"/>
          </p:cNvSpPr>
          <p:nvPr>
            <p:ph idx="1"/>
          </p:nvPr>
        </p:nvSpPr>
        <p:spPr>
          <a:xfrm>
            <a:off x="457200" y="1600200"/>
            <a:ext cx="8229600" cy="4525963"/>
          </a:xfrm>
        </p:spPr>
        <p:txBody>
          <a:bodyPr/>
          <a:lstStyle/>
          <a:p>
            <a:pPr lvl="0"/>
            <a:r>
              <a:rPr lang="en-US"/>
              <a:t>Click to edit Master text styles</a:t>
            </a:r>
          </a:p>
          <a:p>
            <a:pPr lvl="1"/>
            <a:r>
              <a:rPr lang="en-US"/>
              <a:t>Second level</a:t>
            </a:r>
          </a:p>
          <a:p>
            <a:pPr lvl="2"/>
            <a:r>
              <a:rPr lang="en-US"/>
              <a:t>Third level</a:t>
            </a:r>
          </a:p>
        </p:txBody>
      </p:sp>
      <p:sp>
        <p:nvSpPr>
          <p:cNvPr id="4" name="Slide Number Placeholder 3"/>
          <p:cNvSpPr>
            <a:spLocks noGrp="1"/>
          </p:cNvSpPr>
          <p:nvPr>
            <p:ph type="sldNum" sz="quarter" idx="10"/>
          </p:nvPr>
        </p:nvSpPr>
        <p:spPr/>
        <p:txBody>
          <a:bodyPr/>
          <a:lstStyle/>
          <a:p>
            <a:fld id="{D4325D4D-289E-48C1-B277-2BEB492A7D19}" type="slidenum">
              <a:rPr lang="en-US" smtClean="0"/>
              <a:pPr/>
              <a:t>‹#›</a:t>
            </a:fld>
            <a:endParaRPr lang="en-US" dirty="0"/>
          </a:p>
        </p:txBody>
      </p:sp>
      <p:sp>
        <p:nvSpPr>
          <p:cNvPr id="5" name="Footer Placeholder 4"/>
          <p:cNvSpPr>
            <a:spLocks noGrp="1"/>
          </p:cNvSpPr>
          <p:nvPr>
            <p:ph type="ftr" sz="quarter" idx="11"/>
          </p:nvPr>
        </p:nvSpPr>
        <p:spPr>
          <a:xfrm>
            <a:off x="457200" y="6553200"/>
            <a:ext cx="1447800" cy="304800"/>
          </a:xfrm>
          <a:prstGeom prst="rect">
            <a:avLst/>
          </a:prstGeom>
        </p:spPr>
        <p:txBody>
          <a:bodyPr/>
          <a:lstStyle/>
          <a:p>
            <a:r>
              <a:rPr lang="en-US" dirty="0"/>
              <a:t>CONFIDENTIAL</a:t>
            </a:r>
          </a:p>
        </p:txBody>
      </p:sp>
    </p:spTree>
    <p:extLst>
      <p:ext uri="{BB962C8B-B14F-4D97-AF65-F5344CB8AC3E}">
        <p14:creationId xmlns:p14="http://schemas.microsoft.com/office/powerpoint/2010/main" val="3559200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143000"/>
            <a:ext cx="3886200" cy="4983163"/>
          </a:xfrm>
        </p:spPr>
        <p:txBody>
          <a:bodyPr/>
          <a:lstStyle>
            <a:lvl1pPr marL="222250" indent="-222250">
              <a:defRPr sz="2000"/>
            </a:lvl1pPr>
            <a:lvl2pPr marL="463550" indent="-241300">
              <a:buFont typeface="Arial" pitchFamily="34" charset="0"/>
              <a:buChar char="–"/>
              <a:defRPr sz="1800"/>
            </a:lvl2pPr>
            <a:lvl3pPr marL="679450" indent="-222250">
              <a:buFont typeface="Wingdings" pitchFamily="2" charset="2"/>
              <a:buChar char="§"/>
              <a:tabLst/>
              <a:defRPr sz="1600"/>
            </a:lvl3pPr>
            <a:lvl4pPr marL="1031875" indent="-228600">
              <a:tabLst/>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800600" y="1143000"/>
            <a:ext cx="3886200" cy="4983163"/>
          </a:xfrm>
        </p:spPr>
        <p:txBody>
          <a:bodyPr/>
          <a:lstStyle>
            <a:lvl1pPr marL="222250" indent="-222250">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Slide Number Placeholder 4"/>
          <p:cNvSpPr>
            <a:spLocks noGrp="1"/>
          </p:cNvSpPr>
          <p:nvPr>
            <p:ph type="sldNum" sz="quarter" idx="10"/>
          </p:nvPr>
        </p:nvSpPr>
        <p:spPr>
          <a:xfrm>
            <a:off x="0" y="6553200"/>
            <a:ext cx="457200" cy="304800"/>
          </a:xfrm>
        </p:spPr>
        <p:txBody>
          <a:bodyPr/>
          <a:lstStyle/>
          <a:p>
            <a:fld id="{D4325D4D-289E-48C1-B277-2BEB492A7D19}" type="slidenum">
              <a:rPr lang="en-US" smtClean="0"/>
              <a:pPr/>
              <a:t>‹#›</a:t>
            </a:fld>
            <a:endParaRPr lang="en-US" dirty="0"/>
          </a:p>
        </p:txBody>
      </p:sp>
      <p:sp>
        <p:nvSpPr>
          <p:cNvPr id="6" name="Footer Placeholder 5"/>
          <p:cNvSpPr>
            <a:spLocks noGrp="1"/>
          </p:cNvSpPr>
          <p:nvPr>
            <p:ph type="ftr" sz="quarter" idx="11"/>
          </p:nvPr>
        </p:nvSpPr>
        <p:spPr>
          <a:xfrm>
            <a:off x="457200" y="6553200"/>
            <a:ext cx="1447800" cy="304800"/>
          </a:xfrm>
          <a:prstGeom prst="rect">
            <a:avLst/>
          </a:prstGeom>
        </p:spPr>
        <p:txBody>
          <a:bodyPr/>
          <a:lstStyle/>
          <a:p>
            <a:r>
              <a:rPr lang="en-US" dirty="0"/>
              <a:t>CONFIDENTIAL</a:t>
            </a:r>
          </a:p>
        </p:txBody>
      </p:sp>
    </p:spTree>
    <p:extLst>
      <p:ext uri="{BB962C8B-B14F-4D97-AF65-F5344CB8AC3E}">
        <p14:creationId xmlns:p14="http://schemas.microsoft.com/office/powerpoint/2010/main" val="3325521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Line Title Plus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3886200" cy="4525963"/>
          </a:xfrm>
        </p:spPr>
        <p:txBody>
          <a:bodyPr/>
          <a:lstStyle>
            <a:lvl1pPr marL="222250" indent="-222250">
              <a:defRPr sz="2000"/>
            </a:lvl1pPr>
            <a:lvl2pPr marL="457200" indent="-234950">
              <a:buFont typeface="Arial" pitchFamily="34" charset="0"/>
              <a:buChar char="–"/>
              <a:defRPr sz="1800"/>
            </a:lvl2pPr>
            <a:lvl3pPr marL="679450" indent="-222250">
              <a:buFont typeface="Wingdings" pitchFamily="2" charset="2"/>
              <a:buChar char="§"/>
              <a:defRPr sz="1600"/>
            </a:lvl3pPr>
            <a:lvl4pPr marL="1031875" indent="-228600">
              <a:tabLst/>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800600" y="1600200"/>
            <a:ext cx="3886200" cy="4525963"/>
          </a:xfrm>
        </p:spPr>
        <p:txBody>
          <a:bodyPr/>
          <a:lstStyle>
            <a:lvl1pPr>
              <a:defRPr sz="2000"/>
            </a:lvl1pPr>
            <a:lvl2pPr>
              <a:defRPr sz="18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itle 1"/>
          <p:cNvSpPr>
            <a:spLocks noGrp="1"/>
          </p:cNvSpPr>
          <p:nvPr>
            <p:ph type="title" hasCustomPrompt="1"/>
          </p:nvPr>
        </p:nvSpPr>
        <p:spPr>
          <a:xfrm>
            <a:off x="0" y="0"/>
            <a:ext cx="9140825" cy="1068387"/>
          </a:xfrm>
        </p:spPr>
        <p:txBody>
          <a:bodyPr lIns="182880" tIns="91440" rIns="182880" bIns="91440"/>
          <a:lstStyle>
            <a:lvl1pPr marL="0">
              <a:lnSpc>
                <a:spcPct val="90000"/>
              </a:lnSpc>
              <a:defRPr baseline="0"/>
            </a:lvl1pPr>
          </a:lstStyle>
          <a:p>
            <a:r>
              <a:rPr lang="en-US" dirty="0"/>
              <a:t>Click to edit Master title style. This one can wrap to two lines. Filler copy added.</a:t>
            </a:r>
          </a:p>
        </p:txBody>
      </p:sp>
      <p:sp>
        <p:nvSpPr>
          <p:cNvPr id="6" name="Slide Number Placeholder 5"/>
          <p:cNvSpPr>
            <a:spLocks noGrp="1"/>
          </p:cNvSpPr>
          <p:nvPr>
            <p:ph type="sldNum" sz="quarter" idx="10"/>
          </p:nvPr>
        </p:nvSpPr>
        <p:spPr/>
        <p:txBody>
          <a:bodyPr/>
          <a:lstStyle/>
          <a:p>
            <a:fld id="{D4325D4D-289E-48C1-B277-2BEB492A7D19}" type="slidenum">
              <a:rPr lang="en-US" smtClean="0"/>
              <a:pPr/>
              <a:t>‹#›</a:t>
            </a:fld>
            <a:endParaRPr lang="en-US" dirty="0"/>
          </a:p>
        </p:txBody>
      </p:sp>
      <p:sp>
        <p:nvSpPr>
          <p:cNvPr id="7" name="Footer Placeholder 6"/>
          <p:cNvSpPr>
            <a:spLocks noGrp="1"/>
          </p:cNvSpPr>
          <p:nvPr>
            <p:ph type="ftr" sz="quarter" idx="11"/>
          </p:nvPr>
        </p:nvSpPr>
        <p:spPr>
          <a:xfrm>
            <a:off x="457200" y="6553200"/>
            <a:ext cx="1447800" cy="304800"/>
          </a:xfrm>
          <a:prstGeom prst="rect">
            <a:avLst/>
          </a:prstGeom>
        </p:spPr>
        <p:txBody>
          <a:bodyPr/>
          <a:lstStyle/>
          <a:p>
            <a:r>
              <a:rPr lang="en-US" dirty="0"/>
              <a:t>CONFIDENTIAL</a:t>
            </a:r>
          </a:p>
        </p:txBody>
      </p:sp>
    </p:spTree>
    <p:extLst>
      <p:ext uri="{BB962C8B-B14F-4D97-AF65-F5344CB8AC3E}">
        <p14:creationId xmlns:p14="http://schemas.microsoft.com/office/powerpoint/2010/main" val="154163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4325D4D-289E-48C1-B277-2BEB492A7D19}" type="slidenum">
              <a:rPr lang="en-US" smtClean="0"/>
              <a:pPr/>
              <a:t>‹#›</a:t>
            </a:fld>
            <a:endParaRPr lang="en-US" dirty="0"/>
          </a:p>
        </p:txBody>
      </p:sp>
      <p:sp>
        <p:nvSpPr>
          <p:cNvPr id="4" name="Footer Placeholder 3"/>
          <p:cNvSpPr>
            <a:spLocks noGrp="1"/>
          </p:cNvSpPr>
          <p:nvPr>
            <p:ph type="ftr" sz="quarter" idx="11"/>
          </p:nvPr>
        </p:nvSpPr>
        <p:spPr>
          <a:xfrm>
            <a:off x="457200" y="6553200"/>
            <a:ext cx="1447800" cy="304800"/>
          </a:xfrm>
          <a:prstGeom prst="rect">
            <a:avLst/>
          </a:prstGeom>
        </p:spPr>
        <p:txBody>
          <a:bodyPr/>
          <a:lstStyle/>
          <a:p>
            <a:r>
              <a:rPr lang="en-US" dirty="0"/>
              <a:t>CONFIDENTIAL</a:t>
            </a:r>
          </a:p>
        </p:txBody>
      </p:sp>
    </p:spTree>
    <p:extLst>
      <p:ext uri="{BB962C8B-B14F-4D97-AF65-F5344CB8AC3E}">
        <p14:creationId xmlns:p14="http://schemas.microsoft.com/office/powerpoint/2010/main" val="938916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Line 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0"/>
            <a:ext cx="9140825" cy="1068387"/>
          </a:xfrm>
        </p:spPr>
        <p:txBody>
          <a:bodyPr lIns="182880" tIns="91440" rIns="182880" bIns="91440"/>
          <a:lstStyle>
            <a:lvl1pPr marL="0">
              <a:lnSpc>
                <a:spcPct val="90000"/>
              </a:lnSpc>
              <a:defRPr baseline="0"/>
            </a:lvl1pPr>
          </a:lstStyle>
          <a:p>
            <a:r>
              <a:rPr lang="en-US" dirty="0"/>
              <a:t>Click to edit Master title style. This one can wrap to two lines. Filler copy added.</a:t>
            </a:r>
          </a:p>
        </p:txBody>
      </p:sp>
      <p:sp>
        <p:nvSpPr>
          <p:cNvPr id="4" name="Slide Number Placeholder 3"/>
          <p:cNvSpPr>
            <a:spLocks noGrp="1"/>
          </p:cNvSpPr>
          <p:nvPr>
            <p:ph type="sldNum" sz="quarter" idx="10"/>
          </p:nvPr>
        </p:nvSpPr>
        <p:spPr/>
        <p:txBody>
          <a:bodyPr/>
          <a:lstStyle/>
          <a:p>
            <a:fld id="{D4325D4D-289E-48C1-B277-2BEB492A7D19}" type="slidenum">
              <a:rPr lang="en-US" smtClean="0"/>
              <a:pPr/>
              <a:t>‹#›</a:t>
            </a:fld>
            <a:endParaRPr lang="en-US" dirty="0"/>
          </a:p>
        </p:txBody>
      </p:sp>
      <p:sp>
        <p:nvSpPr>
          <p:cNvPr id="5" name="Footer Placeholder 4"/>
          <p:cNvSpPr>
            <a:spLocks noGrp="1"/>
          </p:cNvSpPr>
          <p:nvPr>
            <p:ph type="ftr" sz="quarter" idx="11"/>
          </p:nvPr>
        </p:nvSpPr>
        <p:spPr>
          <a:xfrm>
            <a:off x="457200" y="6553200"/>
            <a:ext cx="1447800" cy="304800"/>
          </a:xfrm>
          <a:prstGeom prst="rect">
            <a:avLst/>
          </a:prstGeom>
        </p:spPr>
        <p:txBody>
          <a:bodyPr/>
          <a:lstStyle/>
          <a:p>
            <a:r>
              <a:rPr lang="en-US" dirty="0"/>
              <a:t>CONFIDENTIAL</a:t>
            </a:r>
          </a:p>
        </p:txBody>
      </p:sp>
    </p:spTree>
    <p:extLst>
      <p:ext uri="{BB962C8B-B14F-4D97-AF65-F5344CB8AC3E}">
        <p14:creationId xmlns:p14="http://schemas.microsoft.com/office/powerpoint/2010/main" val="16740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325D4D-289E-48C1-B277-2BEB492A7D19}" type="slidenum">
              <a:rPr lang="en-US" smtClean="0"/>
              <a:pPr/>
              <a:t>‹#›</a:t>
            </a:fld>
            <a:endParaRPr lang="en-US" dirty="0"/>
          </a:p>
        </p:txBody>
      </p:sp>
      <p:sp>
        <p:nvSpPr>
          <p:cNvPr id="3" name="Footer Placeholder 2"/>
          <p:cNvSpPr>
            <a:spLocks noGrp="1"/>
          </p:cNvSpPr>
          <p:nvPr>
            <p:ph type="ftr" sz="quarter" idx="11"/>
          </p:nvPr>
        </p:nvSpPr>
        <p:spPr>
          <a:xfrm>
            <a:off x="457200" y="6553200"/>
            <a:ext cx="1447800" cy="304800"/>
          </a:xfrm>
          <a:prstGeom prst="rect">
            <a:avLst/>
          </a:prstGeom>
        </p:spPr>
        <p:txBody>
          <a:bodyPr/>
          <a:lstStyle/>
          <a:p>
            <a:r>
              <a:rPr lang="en-US" dirty="0"/>
              <a:t>CONFIDENTIAL</a:t>
            </a:r>
          </a:p>
        </p:txBody>
      </p:sp>
      <p:sp>
        <p:nvSpPr>
          <p:cNvPr id="4" name="Rectangle 3"/>
          <p:cNvSpPr/>
          <p:nvPr/>
        </p:nvSpPr>
        <p:spPr>
          <a:xfrm>
            <a:off x="0" y="0"/>
            <a:ext cx="9144000" cy="373380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5" name="Rectangle 2"/>
          <p:cNvSpPr>
            <a:spLocks noGrp="1" noChangeArrowheads="1"/>
          </p:cNvSpPr>
          <p:nvPr>
            <p:ph type="ctrTitle" hasCustomPrompt="1"/>
          </p:nvPr>
        </p:nvSpPr>
        <p:spPr>
          <a:xfrm>
            <a:off x="457200" y="2743200"/>
            <a:ext cx="6477000" cy="676687"/>
          </a:xfrm>
          <a:noFill/>
        </p:spPr>
        <p:txBody>
          <a:bodyPr/>
          <a:lstStyle>
            <a:lvl1pPr algn="l">
              <a:defRPr sz="2800" b="1">
                <a:solidFill>
                  <a:schemeClr val="bg1"/>
                </a:solidFill>
                <a:latin typeface="Arial"/>
                <a:cs typeface="Arial"/>
              </a:defRPr>
            </a:lvl1pPr>
          </a:lstStyle>
          <a:p>
            <a:r>
              <a:rPr lang="en-US" dirty="0"/>
              <a:t>Click to edit title style</a:t>
            </a:r>
          </a:p>
        </p:txBody>
      </p:sp>
    </p:spTree>
    <p:extLst>
      <p:ext uri="{BB962C8B-B14F-4D97-AF65-F5344CB8AC3E}">
        <p14:creationId xmlns:p14="http://schemas.microsoft.com/office/powerpoint/2010/main" val="2188385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with Arcs">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325D4D-289E-48C1-B277-2BEB492A7D19}" type="slidenum">
              <a:rPr lang="en-US" smtClean="0"/>
              <a:pPr/>
              <a:t>‹#›</a:t>
            </a:fld>
            <a:endParaRPr lang="en-US" dirty="0"/>
          </a:p>
        </p:txBody>
      </p:sp>
      <p:sp>
        <p:nvSpPr>
          <p:cNvPr id="3" name="Footer Placeholder 2"/>
          <p:cNvSpPr>
            <a:spLocks noGrp="1"/>
          </p:cNvSpPr>
          <p:nvPr>
            <p:ph type="ftr" sz="quarter" idx="11"/>
          </p:nvPr>
        </p:nvSpPr>
        <p:spPr>
          <a:xfrm>
            <a:off x="457200" y="6553200"/>
            <a:ext cx="1447800" cy="304800"/>
          </a:xfrm>
          <a:prstGeom prst="rect">
            <a:avLst/>
          </a:prstGeom>
        </p:spPr>
        <p:txBody>
          <a:bodyPr/>
          <a:lstStyle/>
          <a:p>
            <a:r>
              <a:rPr lang="en-US" dirty="0"/>
              <a:t>CONFIDENTIAL</a:t>
            </a:r>
          </a:p>
        </p:txBody>
      </p:sp>
    </p:spTree>
    <p:extLst>
      <p:ext uri="{BB962C8B-B14F-4D97-AF65-F5344CB8AC3E}">
        <p14:creationId xmlns:p14="http://schemas.microsoft.com/office/powerpoint/2010/main" val="372583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 y="-1"/>
            <a:ext cx="9144000" cy="612648"/>
          </a:xfrm>
          <a:prstGeom prst="rect">
            <a:avLst/>
          </a:prstGeom>
          <a:solidFill>
            <a:schemeClr val="accent1">
              <a:lumMod val="50000"/>
            </a:schemeClr>
          </a:solidFill>
          <a:ln w="9525" algn="ctr">
            <a:noFill/>
            <a:miter lim="800000"/>
            <a:headEnd/>
            <a:tailEnd/>
          </a:ln>
        </p:spPr>
        <p:txBody>
          <a:bodyPr vert="horz" wrap="square" lIns="182880" tIns="91440" rIns="182880" bIns="9144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57200" y="1143000"/>
            <a:ext cx="8229600" cy="498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1" name="Slide Number Placeholder 10"/>
          <p:cNvSpPr>
            <a:spLocks noGrp="1"/>
          </p:cNvSpPr>
          <p:nvPr>
            <p:ph type="sldNum" sz="quarter" idx="4"/>
          </p:nvPr>
        </p:nvSpPr>
        <p:spPr>
          <a:xfrm>
            <a:off x="0" y="6553199"/>
            <a:ext cx="457200" cy="304801"/>
          </a:xfrm>
          <a:prstGeom prst="rect">
            <a:avLst/>
          </a:prstGeom>
          <a:solidFill>
            <a:srgbClr val="04294A"/>
          </a:solidFill>
        </p:spPr>
        <p:txBody>
          <a:bodyPr vert="horz" lIns="91440" tIns="45720" rIns="91440" bIns="45720" rtlCol="0" anchor="ctr"/>
          <a:lstStyle>
            <a:lvl1pPr algn="ctr">
              <a:defRPr sz="1200">
                <a:solidFill>
                  <a:schemeClr val="bg1"/>
                </a:solidFill>
              </a:defRPr>
            </a:lvl1pPr>
          </a:lstStyle>
          <a:p>
            <a:fld id="{D4325D4D-289E-48C1-B277-2BEB492A7D19}" type="slidenum">
              <a:rPr lang="en-US" smtClean="0"/>
              <a:pPr/>
              <a:t>‹#›</a:t>
            </a:fld>
            <a:endParaRPr lang="en-US" dirty="0"/>
          </a:p>
        </p:txBody>
      </p:sp>
      <p:pic>
        <p:nvPicPr>
          <p:cNvPr id="9" name="Picture 8" descr="RTI_653_1in"/>
          <p:cNvPicPr>
            <a:picLocks noChangeAspect="1" noChangeArrowheads="1"/>
          </p:cNvPicPr>
          <p:nvPr userDrawn="1"/>
        </p:nvPicPr>
        <p:blipFill>
          <a:blip r:embed="rId18" cstate="print"/>
          <a:srcRect/>
          <a:stretch>
            <a:fillRect/>
          </a:stretch>
        </p:blipFill>
        <p:spPr bwMode="auto">
          <a:xfrm>
            <a:off x="8153400" y="6324600"/>
            <a:ext cx="649288" cy="257175"/>
          </a:xfrm>
          <a:prstGeom prst="rect">
            <a:avLst/>
          </a:prstGeom>
          <a:noFill/>
          <a:ln w="9525">
            <a:noFill/>
            <a:miter lim="800000"/>
            <a:headEnd/>
            <a:tailEnd/>
          </a:ln>
        </p:spPr>
      </p:pic>
    </p:spTree>
    <p:extLst>
      <p:ext uri="{BB962C8B-B14F-4D97-AF65-F5344CB8AC3E}">
        <p14:creationId xmlns:p14="http://schemas.microsoft.com/office/powerpoint/2010/main" val="39086459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97" r:id="rId12"/>
    <p:sldLayoutId id="2147483698" r:id="rId13"/>
    <p:sldLayoutId id="2147483699" r:id="rId14"/>
    <p:sldLayoutId id="2147483700" r:id="rId15"/>
    <p:sldLayoutId id="2147483701" r:id="rId16"/>
  </p:sldLayoutIdLst>
  <p:txStyles>
    <p:titleStyle>
      <a:lvl1pPr marL="0" algn="l" rtl="0" eaLnBrk="1" fontAlgn="base" hangingPunct="1">
        <a:lnSpc>
          <a:spcPct val="90000"/>
        </a:lnSpc>
        <a:spcBef>
          <a:spcPct val="0"/>
        </a:spcBef>
        <a:spcAft>
          <a:spcPct val="0"/>
        </a:spcAft>
        <a:defRPr sz="3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Narrow" pitchFamily="1" charset="0"/>
          <a:cs typeface="Arial" charset="0"/>
        </a:defRPr>
      </a:lvl2pPr>
      <a:lvl3pPr algn="l" rtl="0" eaLnBrk="1" fontAlgn="base" hangingPunct="1">
        <a:spcBef>
          <a:spcPct val="0"/>
        </a:spcBef>
        <a:spcAft>
          <a:spcPct val="0"/>
        </a:spcAft>
        <a:defRPr sz="3200">
          <a:solidFill>
            <a:schemeClr val="bg1"/>
          </a:solidFill>
          <a:latin typeface="Arial Narrow" pitchFamily="1" charset="0"/>
          <a:cs typeface="Arial" charset="0"/>
        </a:defRPr>
      </a:lvl3pPr>
      <a:lvl4pPr algn="l" rtl="0" eaLnBrk="1" fontAlgn="base" hangingPunct="1">
        <a:spcBef>
          <a:spcPct val="0"/>
        </a:spcBef>
        <a:spcAft>
          <a:spcPct val="0"/>
        </a:spcAft>
        <a:defRPr sz="3200">
          <a:solidFill>
            <a:schemeClr val="bg1"/>
          </a:solidFill>
          <a:latin typeface="Arial Narrow" pitchFamily="1" charset="0"/>
          <a:cs typeface="Arial" charset="0"/>
        </a:defRPr>
      </a:lvl4pPr>
      <a:lvl5pPr algn="l" rtl="0" eaLnBrk="1" fontAlgn="base" hangingPunct="1">
        <a:spcBef>
          <a:spcPct val="0"/>
        </a:spcBef>
        <a:spcAft>
          <a:spcPct val="0"/>
        </a:spcAft>
        <a:defRPr sz="3200">
          <a:solidFill>
            <a:schemeClr val="bg1"/>
          </a:solidFill>
          <a:latin typeface="Arial Narrow" pitchFamily="1" charset="0"/>
          <a:cs typeface="Arial" charset="0"/>
        </a:defRPr>
      </a:lvl5pPr>
      <a:lvl6pPr marL="457200" algn="l" rtl="0" eaLnBrk="1" fontAlgn="base" hangingPunct="1">
        <a:spcBef>
          <a:spcPct val="0"/>
        </a:spcBef>
        <a:spcAft>
          <a:spcPct val="0"/>
        </a:spcAft>
        <a:defRPr sz="3200">
          <a:solidFill>
            <a:schemeClr val="bg1"/>
          </a:solidFill>
          <a:latin typeface="Arial Narrow" pitchFamily="1" charset="0"/>
          <a:cs typeface="Arial" charset="0"/>
        </a:defRPr>
      </a:lvl6pPr>
      <a:lvl7pPr marL="914400" algn="l" rtl="0" eaLnBrk="1" fontAlgn="base" hangingPunct="1">
        <a:spcBef>
          <a:spcPct val="0"/>
        </a:spcBef>
        <a:spcAft>
          <a:spcPct val="0"/>
        </a:spcAft>
        <a:defRPr sz="3200">
          <a:solidFill>
            <a:schemeClr val="bg1"/>
          </a:solidFill>
          <a:latin typeface="Arial Narrow" pitchFamily="1" charset="0"/>
          <a:cs typeface="Arial" charset="0"/>
        </a:defRPr>
      </a:lvl7pPr>
      <a:lvl8pPr marL="1371600" algn="l" rtl="0" eaLnBrk="1" fontAlgn="base" hangingPunct="1">
        <a:spcBef>
          <a:spcPct val="0"/>
        </a:spcBef>
        <a:spcAft>
          <a:spcPct val="0"/>
        </a:spcAft>
        <a:defRPr sz="3200">
          <a:solidFill>
            <a:schemeClr val="bg1"/>
          </a:solidFill>
          <a:latin typeface="Arial Narrow" pitchFamily="1" charset="0"/>
          <a:cs typeface="Arial" charset="0"/>
        </a:defRPr>
      </a:lvl8pPr>
      <a:lvl9pPr marL="1828800" algn="l" rtl="0" eaLnBrk="1" fontAlgn="base" hangingPunct="1">
        <a:spcBef>
          <a:spcPct val="0"/>
        </a:spcBef>
        <a:spcAft>
          <a:spcPct val="0"/>
        </a:spcAft>
        <a:defRPr sz="3200">
          <a:solidFill>
            <a:schemeClr val="bg1"/>
          </a:solidFill>
          <a:latin typeface="Arial Narrow" pitchFamily="1" charset="0"/>
          <a:cs typeface="Arial" charset="0"/>
        </a:defRPr>
      </a:lvl9pPr>
    </p:titleStyle>
    <p:bodyStyle>
      <a:lvl1pPr marL="280988" indent="-280988" algn="l" rtl="0" eaLnBrk="1" fontAlgn="base" hangingPunct="1">
        <a:spcBef>
          <a:spcPct val="20000"/>
        </a:spcBef>
        <a:spcAft>
          <a:spcPct val="0"/>
        </a:spcAft>
        <a:buClr>
          <a:schemeClr val="tx2"/>
        </a:buClr>
        <a:buSzPct val="80000"/>
        <a:buFont typeface="Wingdings" pitchFamily="2" charset="2"/>
        <a:buChar char="§"/>
        <a:defRPr sz="2000">
          <a:solidFill>
            <a:schemeClr val="tx1"/>
          </a:solidFill>
          <a:latin typeface="+mn-lt"/>
          <a:ea typeface="+mn-ea"/>
          <a:cs typeface="+mn-cs"/>
        </a:defRPr>
      </a:lvl1pPr>
      <a:lvl2pPr marL="457200" indent="-234950" algn="l" rtl="0" eaLnBrk="1" fontAlgn="base" hangingPunct="1">
        <a:spcBef>
          <a:spcPct val="20000"/>
        </a:spcBef>
        <a:spcAft>
          <a:spcPct val="0"/>
        </a:spcAft>
        <a:buClr>
          <a:schemeClr val="tx2"/>
        </a:buClr>
        <a:buSzPct val="80000"/>
        <a:buFont typeface="Arial" charset="0"/>
        <a:buChar char="–"/>
        <a:defRPr sz="1800">
          <a:solidFill>
            <a:schemeClr val="tx1"/>
          </a:solidFill>
          <a:latin typeface="+mn-lt"/>
          <a:cs typeface="+mn-cs"/>
        </a:defRPr>
      </a:lvl2pPr>
      <a:lvl3pPr marL="679450" indent="-222250" algn="l" rtl="0" eaLnBrk="1" fontAlgn="base" hangingPunct="1">
        <a:spcBef>
          <a:spcPct val="20000"/>
        </a:spcBef>
        <a:spcAft>
          <a:spcPct val="0"/>
        </a:spcAft>
        <a:buClr>
          <a:schemeClr val="tx2"/>
        </a:buClr>
        <a:buSzPct val="80000"/>
        <a:buFont typeface="Wingdings" pitchFamily="2" charset="2"/>
        <a:buChar char="§"/>
        <a:defRPr sz="1600">
          <a:solidFill>
            <a:schemeClr val="tx1"/>
          </a:solidFill>
          <a:latin typeface="+mn-lt"/>
          <a:cs typeface="+mn-cs"/>
        </a:defRPr>
      </a:lvl3pPr>
      <a:lvl4pPr marL="1600200" indent="-228600" algn="l" rtl="0" eaLnBrk="1" fontAlgn="base" hangingPunct="1">
        <a:spcBef>
          <a:spcPct val="20000"/>
        </a:spcBef>
        <a:spcAft>
          <a:spcPct val="0"/>
        </a:spcAft>
        <a:buClr>
          <a:srgbClr val="003F82"/>
        </a:buClr>
        <a:buSzPct val="80000"/>
        <a:buFont typeface="Wingdings" pitchFamily="2" charset="2"/>
        <a:buChar char="§"/>
        <a:defRPr sz="1400">
          <a:solidFill>
            <a:schemeClr val="tx1"/>
          </a:solidFill>
          <a:latin typeface="+mn-lt"/>
          <a:cs typeface="+mn-cs"/>
        </a:defRPr>
      </a:lvl4pPr>
      <a:lvl5pPr marL="2057400" indent="-228600" algn="l" rtl="0" eaLnBrk="1" fontAlgn="base" hangingPunct="1">
        <a:spcBef>
          <a:spcPct val="20000"/>
        </a:spcBef>
        <a:spcAft>
          <a:spcPct val="0"/>
        </a:spcAft>
        <a:buClr>
          <a:srgbClr val="003F82"/>
        </a:buClr>
        <a:buSzPct val="80000"/>
        <a:buFont typeface="Wingdings" pitchFamily="2" charset="2"/>
        <a:buChar char="§"/>
        <a:defRPr sz="1200">
          <a:solidFill>
            <a:schemeClr val="tx1"/>
          </a:solidFill>
          <a:latin typeface="+mn-lt"/>
          <a:cs typeface="+mn-cs"/>
        </a:defRPr>
      </a:lvl5pPr>
      <a:lvl6pPr marL="25146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6pPr>
      <a:lvl7pPr marL="29718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7pPr>
      <a:lvl8pPr marL="34290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8pPr>
      <a:lvl9pPr marL="38862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1.gif"/></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1.gif"/><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1.gif"/></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0.tmp"/><Relationship Id="rId7" Type="http://schemas.openxmlformats.org/officeDocument/2006/relationships/diagramQuickStyle" Target="../diagrams/quickStyle4.xml"/><Relationship Id="rId2" Type="http://schemas.openxmlformats.org/officeDocument/2006/relationships/image" Target="../media/image29.tmp"/><Relationship Id="rId1" Type="http://schemas.openxmlformats.org/officeDocument/2006/relationships/slideLayout" Target="../slideLayouts/slideLayout4.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1.jpeg"/><Relationship Id="rId9" Type="http://schemas.microsoft.com/office/2007/relationships/diagramDrawing" Target="../diagrams/drawing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18" Type="http://schemas.openxmlformats.org/officeDocument/2006/relationships/image" Target="../media/image33.jpeg"/><Relationship Id="rId3" Type="http://schemas.openxmlformats.org/officeDocument/2006/relationships/image" Target="../media/image36.png"/><Relationship Id="rId7" Type="http://schemas.openxmlformats.org/officeDocument/2006/relationships/diagramColors" Target="../diagrams/colors5.xml"/><Relationship Id="rId12" Type="http://schemas.openxmlformats.org/officeDocument/2006/relationships/diagramColors" Target="../diagrams/colors6.xml"/><Relationship Id="rId17" Type="http://schemas.openxmlformats.org/officeDocument/2006/relationships/image" Target="../media/image37.jpg"/><Relationship Id="rId2" Type="http://schemas.openxmlformats.org/officeDocument/2006/relationships/notesSlide" Target="../notesSlides/notesSlide12.xml"/><Relationship Id="rId16" Type="http://schemas.openxmlformats.org/officeDocument/2006/relationships/image" Target="../media/image35.png"/><Relationship Id="rId20" Type="http://schemas.openxmlformats.org/officeDocument/2006/relationships/image" Target="../media/image39.gif"/><Relationship Id="rId1" Type="http://schemas.openxmlformats.org/officeDocument/2006/relationships/slideLayout" Target="../slideLayouts/slideLayout7.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5" Type="http://schemas.openxmlformats.org/officeDocument/2006/relationships/image" Target="../media/image34.png"/><Relationship Id="rId10" Type="http://schemas.openxmlformats.org/officeDocument/2006/relationships/diagramLayout" Target="../diagrams/layout6.xml"/><Relationship Id="rId19" Type="http://schemas.openxmlformats.org/officeDocument/2006/relationships/image" Target="../media/image38.png"/><Relationship Id="rId4" Type="http://schemas.openxmlformats.org/officeDocument/2006/relationships/diagramData" Target="../diagrams/data5.xml"/><Relationship Id="rId9" Type="http://schemas.openxmlformats.org/officeDocument/2006/relationships/diagramData" Target="../diagrams/data6.xml"/><Relationship Id="rId1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uact=8&amp;ved=0CAcQjRw&amp;url=http://basiclinuxcommand.com/lshw/check-cpu-processor-type-information-linux-fedora-using-lshw-command.html&amp;ei=UYgbVfWjOsqtyASvo4GgCQ&amp;bvm=bv.89744112,d.cGU&amp;psig=AFQjCNHDvpmoJPT99pCU6kqzl33zMCFYvA&amp;ust=1427954021264664"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33.jpeg"/><Relationship Id="rId12" Type="http://schemas.openxmlformats.org/officeDocument/2006/relationships/hyperlink" Target="http://www.google.com/url?sa=i&amp;rct=j&amp;q=&amp;esrc=s&amp;frm=1&amp;source=images&amp;cd=&amp;cad=rja&amp;uact=8&amp;ved=0CAcQjRw&amp;url=http://myrounding.com/pandora-partners/colorado-state-university/&amp;ei=9n0bVZ7hC8ubNtSsgbgP&amp;bvm=bv.89744112,d.cGU&amp;psig=AFQjCNHQXMu-JjuLDwl4PHPa6YgbnP3V-g&amp;ust=142795142923571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52.emf"/><Relationship Id="rId5" Type="http://schemas.openxmlformats.org/officeDocument/2006/relationships/image" Target="../media/image50.png"/><Relationship Id="rId10"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35.png"/><Relationship Id="rId1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mailto:etriana@rti.org"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12.jpg"/><Relationship Id="rId4" Type="http://schemas.openxmlformats.org/officeDocument/2006/relationships/diagramData" Target="../diagrams/data2.xml"/><Relationship Id="rId9"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tmp"/><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982089"/>
            <a:ext cx="6934200" cy="676656"/>
          </a:xfrm>
        </p:spPr>
        <p:txBody>
          <a:bodyPr/>
          <a:lstStyle/>
          <a:p>
            <a:r>
              <a:rPr lang="en-US" dirty="0"/>
              <a:t>Building flexible River Basin Modeling Systems for today's challenges in Water Resources Management</a:t>
            </a:r>
            <a:endParaRPr lang="en-US"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3" name="Subtitle 2"/>
          <p:cNvSpPr>
            <a:spLocks noGrp="1"/>
          </p:cNvSpPr>
          <p:nvPr>
            <p:ph type="subTitle" idx="1"/>
          </p:nvPr>
        </p:nvSpPr>
        <p:spPr>
          <a:xfrm>
            <a:off x="1847449" y="5156583"/>
            <a:ext cx="6934200" cy="381000"/>
          </a:xfrm>
        </p:spPr>
        <p:txBody>
          <a:bodyPr/>
          <a:lstStyle/>
          <a:p>
            <a:r>
              <a:rPr lang="en-US" b="1" dirty="0" err="1">
                <a:solidFill>
                  <a:schemeClr val="accent1"/>
                </a:solidFill>
              </a:rPr>
              <a:t>ClimWar</a:t>
            </a:r>
            <a:r>
              <a:rPr lang="en-US" b="1" dirty="0">
                <a:solidFill>
                  <a:schemeClr val="accent1"/>
                </a:solidFill>
              </a:rPr>
              <a:t> Launch </a:t>
            </a:r>
            <a:r>
              <a:rPr lang="en-US" b="1" dirty="0" err="1">
                <a:solidFill>
                  <a:schemeClr val="accent1"/>
                </a:solidFill>
              </a:rPr>
              <a:t>Worshop</a:t>
            </a:r>
            <a:endParaRPr lang="en-US" b="1" dirty="0">
              <a:solidFill>
                <a:schemeClr val="accent1"/>
              </a:solidFill>
            </a:endParaRPr>
          </a:p>
        </p:txBody>
      </p:sp>
      <p:sp>
        <p:nvSpPr>
          <p:cNvPr id="7" name="Text Placeholder 6">
            <a:extLst>
              <a:ext uri="{FF2B5EF4-FFF2-40B4-BE49-F238E27FC236}">
                <a16:creationId xmlns:a16="http://schemas.microsoft.com/office/drawing/2014/main" id="{E8398028-D035-4274-9C9C-38A94CD58956}"/>
              </a:ext>
            </a:extLst>
          </p:cNvPr>
          <p:cNvSpPr>
            <a:spLocks noGrp="1"/>
          </p:cNvSpPr>
          <p:nvPr>
            <p:ph type="body" sz="quarter" idx="15"/>
          </p:nvPr>
        </p:nvSpPr>
        <p:spPr>
          <a:xfrm>
            <a:off x="1828800" y="3013298"/>
            <a:ext cx="6934200" cy="685800"/>
          </a:xfrm>
        </p:spPr>
        <p:txBody>
          <a:bodyPr/>
          <a:lstStyle/>
          <a:p>
            <a:r>
              <a:rPr lang="en-US" sz="1800" dirty="0">
                <a:solidFill>
                  <a:schemeClr val="accent1"/>
                </a:solidFill>
              </a:rPr>
              <a:t>Enrique Triana, Ph.D., P.E.</a:t>
            </a:r>
          </a:p>
          <a:p>
            <a:r>
              <a:rPr lang="en-US" sz="1800" dirty="0">
                <a:solidFill>
                  <a:schemeClr val="accent1"/>
                </a:solidFill>
              </a:rPr>
              <a:t>Eric D. </a:t>
            </a:r>
            <a:r>
              <a:rPr lang="en-US" sz="1800" dirty="0" err="1">
                <a:solidFill>
                  <a:schemeClr val="accent1"/>
                </a:solidFill>
              </a:rPr>
              <a:t>Morway</a:t>
            </a:r>
            <a:r>
              <a:rPr lang="en-US" sz="1800" dirty="0">
                <a:solidFill>
                  <a:schemeClr val="accent1"/>
                </a:solidFill>
              </a:rPr>
              <a:t>, Ph.D. (USGS)</a:t>
            </a:r>
          </a:p>
          <a:p>
            <a:r>
              <a:rPr lang="en-US" sz="1800" dirty="0">
                <a:solidFill>
                  <a:schemeClr val="accent1"/>
                </a:solidFill>
              </a:rPr>
              <a:t>Rich G. Niswonger, Ph.D. (USGS)</a:t>
            </a:r>
          </a:p>
          <a:p>
            <a:r>
              <a:rPr lang="en-US" sz="1800" dirty="0">
                <a:solidFill>
                  <a:schemeClr val="accent1"/>
                </a:solidFill>
              </a:rPr>
              <a:t>Steve Regan (USGS)</a:t>
            </a:r>
          </a:p>
          <a:p>
            <a:endParaRPr lang="en-US" sz="1800" dirty="0">
              <a:solidFill>
                <a:schemeClr val="accent1"/>
              </a:solidFill>
            </a:endParaRPr>
          </a:p>
        </p:txBody>
      </p:sp>
      <p:sp>
        <p:nvSpPr>
          <p:cNvPr id="4" name="TextBox 3"/>
          <p:cNvSpPr txBox="1"/>
          <p:nvPr/>
        </p:nvSpPr>
        <p:spPr>
          <a:xfrm>
            <a:off x="6016197" y="5989900"/>
            <a:ext cx="2869696" cy="369332"/>
          </a:xfrm>
          <a:prstGeom prst="rect">
            <a:avLst/>
          </a:prstGeom>
          <a:noFill/>
        </p:spPr>
        <p:txBody>
          <a:bodyPr wrap="none" rtlCol="0">
            <a:spAutoFit/>
          </a:bodyPr>
          <a:lstStyle/>
          <a:p>
            <a:r>
              <a:rPr lang="en-US" b="1" dirty="0"/>
              <a:t>Chile, January 28</a:t>
            </a:r>
            <a:r>
              <a:rPr lang="en-US" b="1" baseline="30000" dirty="0"/>
              <a:t>th</a:t>
            </a:r>
            <a:r>
              <a:rPr lang="en-US" b="1" dirty="0"/>
              <a:t>, 2019</a:t>
            </a:r>
          </a:p>
        </p:txBody>
      </p:sp>
      <p:grpSp>
        <p:nvGrpSpPr>
          <p:cNvPr id="6" name="Group 5"/>
          <p:cNvGrpSpPr/>
          <p:nvPr/>
        </p:nvGrpSpPr>
        <p:grpSpPr>
          <a:xfrm>
            <a:off x="476854" y="3422346"/>
            <a:ext cx="3628010" cy="2996520"/>
            <a:chOff x="675634" y="3422346"/>
            <a:chExt cx="3628010" cy="2996520"/>
          </a:xfrm>
        </p:grpSpPr>
        <p:pic>
          <p:nvPicPr>
            <p:cNvPr id="2050" name="Picture 2" descr="C:\Documents and Settings\trianae\My Documents\MWH\Networking\AWWA\325588_196740753725023_137612609637838_514246_5472778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937" y="3422346"/>
              <a:ext cx="3109389" cy="2057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9" name="Picture 5"/>
            <p:cNvPicPr>
              <a:picLocks noChangeAspect="1" noChangeArrowheads="1"/>
            </p:cNvPicPr>
            <p:nvPr/>
          </p:nvPicPr>
          <p:blipFill>
            <a:blip r:embed="rId3" cstate="print">
              <a:clrChange>
                <a:clrFrom>
                  <a:srgbClr val="FFFFFF"/>
                </a:clrFrom>
                <a:clrTo>
                  <a:srgbClr val="FFFFFF">
                    <a:alpha val="0"/>
                  </a:srgbClr>
                </a:clrTo>
              </a:clrChange>
            </a:blip>
            <a:srcRect l="4242" t="30065" r="50987" b="13091"/>
            <a:stretch>
              <a:fillRect/>
            </a:stretch>
          </p:blipFill>
          <p:spPr bwMode="auto">
            <a:xfrm>
              <a:off x="675634" y="5276257"/>
              <a:ext cx="3628010" cy="1142609"/>
            </a:xfrm>
            <a:prstGeom prst="rect">
              <a:avLst/>
            </a:prstGeom>
            <a:noFill/>
            <a:ln w="9525">
              <a:noFill/>
              <a:miter lim="800000"/>
              <a:headEnd/>
              <a:tailEnd/>
            </a:ln>
            <a:effectLst/>
          </p:spPr>
        </p:pic>
      </p:gr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518" y="1840458"/>
            <a:ext cx="12763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20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78628" y="634421"/>
            <a:ext cx="5965371" cy="5791329"/>
          </a:xfrm>
          <a:prstGeom prst="rect">
            <a:avLst/>
          </a:prstGeom>
        </p:spPr>
        <p:txBody>
          <a:bodyPr wrap="square">
            <a:spAutoFit/>
          </a:bodyPr>
          <a:lstStyle/>
          <a:p>
            <a:pPr marL="342900" indent="-342900">
              <a:spcBef>
                <a:spcPts val="450"/>
              </a:spcBef>
              <a:spcAft>
                <a:spcPts val="450"/>
              </a:spcAft>
              <a:buFont typeface="Arial" pitchFamily="34" charset="0"/>
              <a:buChar char="•"/>
            </a:pPr>
            <a:r>
              <a:rPr lang="en-US" sz="2400" dirty="0"/>
              <a:t>All new functionality in MODSIM</a:t>
            </a:r>
          </a:p>
          <a:p>
            <a:pPr marL="800100" lvl="1" indent="-342900">
              <a:spcBef>
                <a:spcPts val="450"/>
              </a:spcBef>
              <a:spcAft>
                <a:spcPts val="450"/>
              </a:spcAft>
              <a:buFont typeface="Arial" pitchFamily="34" charset="0"/>
              <a:buChar char="•"/>
            </a:pPr>
            <a:r>
              <a:rPr lang="en-US" sz="2400" dirty="0"/>
              <a:t>Simulation of snow/rainfall-runoff processes with land use assumptions</a:t>
            </a:r>
          </a:p>
          <a:p>
            <a:pPr marL="800100" lvl="1" indent="-342900">
              <a:spcBef>
                <a:spcPts val="450"/>
              </a:spcBef>
              <a:spcAft>
                <a:spcPts val="450"/>
              </a:spcAft>
              <a:buFont typeface="Arial" pitchFamily="34" charset="0"/>
              <a:buChar char="•"/>
            </a:pPr>
            <a:r>
              <a:rPr lang="en-US" sz="2400" dirty="0"/>
              <a:t>Improved representation of spatially distributed groundwater/surface-water exchanges</a:t>
            </a:r>
          </a:p>
          <a:p>
            <a:pPr marL="342900" indent="-342900">
              <a:spcBef>
                <a:spcPts val="450"/>
              </a:spcBef>
              <a:spcAft>
                <a:spcPts val="450"/>
              </a:spcAft>
              <a:buFont typeface="Arial" pitchFamily="34" charset="0"/>
              <a:buChar char="•"/>
            </a:pPr>
            <a:r>
              <a:rPr lang="en-US" sz="2400" dirty="0"/>
              <a:t>All new functionality inside MODFLOW</a:t>
            </a:r>
          </a:p>
          <a:p>
            <a:pPr marL="685800" lvl="1" indent="-342900">
              <a:spcBef>
                <a:spcPts val="450"/>
              </a:spcBef>
              <a:spcAft>
                <a:spcPts val="450"/>
              </a:spcAft>
              <a:buFont typeface="Arial" pitchFamily="34" charset="0"/>
              <a:buChar char="•"/>
            </a:pPr>
            <a:r>
              <a:rPr lang="en-US" sz="2400" dirty="0"/>
              <a:t>Reservoir storage accounting</a:t>
            </a:r>
          </a:p>
          <a:p>
            <a:pPr marL="685800" lvl="1" indent="-342900">
              <a:spcBef>
                <a:spcPts val="450"/>
              </a:spcBef>
              <a:spcAft>
                <a:spcPts val="450"/>
              </a:spcAft>
              <a:buFont typeface="Arial" pitchFamily="34" charset="0"/>
              <a:buChar char="•"/>
            </a:pPr>
            <a:r>
              <a:rPr lang="en-US" sz="2400" dirty="0"/>
              <a:t>Runtime diversions based on </a:t>
            </a:r>
          </a:p>
          <a:p>
            <a:pPr lvl="1">
              <a:spcBef>
                <a:spcPts val="450"/>
              </a:spcBef>
              <a:spcAft>
                <a:spcPts val="450"/>
              </a:spcAft>
            </a:pPr>
            <a:r>
              <a:rPr lang="en-US" sz="2400" dirty="0"/>
              <a:t>    holistic view of river system</a:t>
            </a:r>
          </a:p>
          <a:p>
            <a:pPr algn="ctr">
              <a:spcBef>
                <a:spcPts val="450"/>
              </a:spcBef>
              <a:spcAft>
                <a:spcPts val="450"/>
              </a:spcAft>
            </a:pPr>
            <a:r>
              <a:rPr lang="en-US" sz="2400" b="1" dirty="0">
                <a:solidFill>
                  <a:schemeClr val="accent1"/>
                </a:solidFill>
              </a:rPr>
              <a:t>Integrated code allows managing GW and SW as a single resource</a:t>
            </a:r>
          </a:p>
        </p:txBody>
      </p:sp>
      <p:sp>
        <p:nvSpPr>
          <p:cNvPr id="4" name="Title 3">
            <a:extLst>
              <a:ext uri="{FF2B5EF4-FFF2-40B4-BE49-F238E27FC236}">
                <a16:creationId xmlns:a16="http://schemas.microsoft.com/office/drawing/2014/main" id="{C622CD93-F3EF-42F1-80A6-C1C4F6F9D003}"/>
              </a:ext>
            </a:extLst>
          </p:cNvPr>
          <p:cNvSpPr>
            <a:spLocks noGrp="1"/>
          </p:cNvSpPr>
          <p:nvPr>
            <p:ph type="title"/>
          </p:nvPr>
        </p:nvSpPr>
        <p:spPr/>
        <p:txBody>
          <a:bodyPr/>
          <a:lstStyle/>
          <a:p>
            <a:r>
              <a:rPr lang="en-US" dirty="0"/>
              <a:t>Benefits of New Conjunctive Use Modeling Tool</a:t>
            </a:r>
          </a:p>
        </p:txBody>
      </p:sp>
      <p:graphicFrame>
        <p:nvGraphicFramePr>
          <p:cNvPr id="5" name="Diagram 4">
            <a:extLst>
              <a:ext uri="{FF2B5EF4-FFF2-40B4-BE49-F238E27FC236}">
                <a16:creationId xmlns:a16="http://schemas.microsoft.com/office/drawing/2014/main" id="{263A5EF0-54CF-4D89-9DC4-EB15ADB4770B}"/>
              </a:ext>
            </a:extLst>
          </p:cNvPr>
          <p:cNvGraphicFramePr/>
          <p:nvPr>
            <p:extLst>
              <p:ext uri="{D42A27DB-BD31-4B8C-83A1-F6EECF244321}">
                <p14:modId xmlns:p14="http://schemas.microsoft.com/office/powerpoint/2010/main" val="1461444226"/>
              </p:ext>
            </p:extLst>
          </p:nvPr>
        </p:nvGraphicFramePr>
        <p:xfrm>
          <a:off x="-130628" y="754744"/>
          <a:ext cx="3552564" cy="26265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04E13329-A3AF-40AF-9063-8C05BD943B49}"/>
              </a:ext>
            </a:extLst>
          </p:cNvPr>
          <p:cNvSpPr/>
          <p:nvPr/>
        </p:nvSpPr>
        <p:spPr>
          <a:xfrm>
            <a:off x="205489" y="4266309"/>
            <a:ext cx="2880330" cy="1569660"/>
          </a:xfrm>
          <a:prstGeom prst="rect">
            <a:avLst/>
          </a:prstGeom>
        </p:spPr>
        <p:txBody>
          <a:bodyPr wrap="square">
            <a:spAutoFit/>
          </a:bodyPr>
          <a:lstStyle/>
          <a:p>
            <a:pPr algn="ctr">
              <a:spcBef>
                <a:spcPts val="450"/>
              </a:spcBef>
              <a:spcAft>
                <a:spcPts val="450"/>
              </a:spcAft>
            </a:pPr>
            <a:r>
              <a:rPr lang="en-US" sz="2400" b="1" dirty="0">
                <a:solidFill>
                  <a:schemeClr val="accent1"/>
                </a:solidFill>
              </a:rPr>
              <a:t>Flexibility of running each model independently</a:t>
            </a:r>
          </a:p>
        </p:txBody>
      </p:sp>
    </p:spTree>
    <p:extLst>
      <p:ext uri="{BB962C8B-B14F-4D97-AF65-F5344CB8AC3E}">
        <p14:creationId xmlns:p14="http://schemas.microsoft.com/office/powerpoint/2010/main" val="376188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E1486A-4F8F-4F75-A92E-AAB55B14D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7765"/>
            <a:ext cx="9144000" cy="6080233"/>
          </a:xfrm>
          <a:prstGeom prst="rect">
            <a:avLst/>
          </a:prstGeom>
        </p:spPr>
      </p:pic>
      <p:sp>
        <p:nvSpPr>
          <p:cNvPr id="4" name="TextBox 3">
            <a:extLst>
              <a:ext uri="{FF2B5EF4-FFF2-40B4-BE49-F238E27FC236}">
                <a16:creationId xmlns:a16="http://schemas.microsoft.com/office/drawing/2014/main" id="{FFA08AD0-9D01-4890-A42F-96ED456D1E88}"/>
              </a:ext>
            </a:extLst>
          </p:cNvPr>
          <p:cNvSpPr txBox="1"/>
          <p:nvPr/>
        </p:nvSpPr>
        <p:spPr>
          <a:xfrm>
            <a:off x="310055" y="142875"/>
            <a:ext cx="8555421" cy="523220"/>
          </a:xfrm>
          <a:prstGeom prst="rect">
            <a:avLst/>
          </a:prstGeom>
          <a:noFill/>
        </p:spPr>
        <p:txBody>
          <a:bodyPr wrap="square" rtlCol="0">
            <a:spAutoFit/>
          </a:bodyPr>
          <a:lstStyle/>
          <a:p>
            <a:r>
              <a:rPr lang="en-US" sz="2800" b="1" dirty="0">
                <a:latin typeface="Century Gothic" panose="020B0502020202020204" pitchFamily="34" charset="0"/>
              </a:rPr>
              <a:t>Carson Valley Application of MODSIM-GSFLOW</a:t>
            </a:r>
          </a:p>
        </p:txBody>
      </p:sp>
    </p:spTree>
    <p:extLst>
      <p:ext uri="{BB962C8B-B14F-4D97-AF65-F5344CB8AC3E}">
        <p14:creationId xmlns:p14="http://schemas.microsoft.com/office/powerpoint/2010/main" val="1989800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2" name="Title 1">
            <a:extLst>
              <a:ext uri="{FF2B5EF4-FFF2-40B4-BE49-F238E27FC236}">
                <a16:creationId xmlns:a16="http://schemas.microsoft.com/office/drawing/2014/main" id="{C639CD57-276B-44AD-8207-A90AF363C409}"/>
              </a:ext>
            </a:extLst>
          </p:cNvPr>
          <p:cNvSpPr>
            <a:spLocks noGrp="1"/>
          </p:cNvSpPr>
          <p:nvPr>
            <p:ph type="title"/>
          </p:nvPr>
        </p:nvSpPr>
        <p:spPr>
          <a:xfrm>
            <a:off x="0" y="0"/>
            <a:ext cx="6569611" cy="1068387"/>
          </a:xfrm>
        </p:spPr>
        <p:txBody>
          <a:bodyPr/>
          <a:lstStyle/>
          <a:p>
            <a:r>
              <a:rPr lang="en-US" dirty="0"/>
              <a:t>Investigate the impact of a changing climate on river operations</a:t>
            </a:r>
          </a:p>
        </p:txBody>
      </p:sp>
      <p:pic>
        <p:nvPicPr>
          <p:cNvPr id="167" name="Shape 167" descr="http://waterfortheseasons.com/wp-content/uploads/2015/10/TCRS_map1.png"/>
          <p:cNvPicPr preferRelativeResize="0">
            <a:picLocks noGrp="1"/>
          </p:cNvPicPr>
          <p:nvPr>
            <p:ph type="body" idx="4294967295"/>
          </p:nvPr>
        </p:nvPicPr>
        <p:blipFill rotWithShape="1">
          <a:blip r:embed="rId3">
            <a:alphaModFix/>
          </a:blip>
          <a:srcRect l="6032" t="3207" r="3136" b="4393"/>
          <a:stretch/>
        </p:blipFill>
        <p:spPr>
          <a:xfrm>
            <a:off x="3981450" y="323850"/>
            <a:ext cx="5162550" cy="5726113"/>
          </a:xfrm>
          <a:prstGeom prst="rect">
            <a:avLst/>
          </a:prstGeom>
          <a:noFill/>
          <a:ln>
            <a:noFill/>
          </a:ln>
        </p:spPr>
      </p:pic>
      <p:sp>
        <p:nvSpPr>
          <p:cNvPr id="168" name="Shape 168"/>
          <p:cNvSpPr txBox="1"/>
          <p:nvPr/>
        </p:nvSpPr>
        <p:spPr>
          <a:xfrm>
            <a:off x="5166623" y="6027500"/>
            <a:ext cx="3793559" cy="230833"/>
          </a:xfrm>
          <a:prstGeom prst="rect">
            <a:avLst/>
          </a:prstGeom>
          <a:noFill/>
          <a:ln>
            <a:noFill/>
          </a:ln>
        </p:spPr>
        <p:txBody>
          <a:bodyPr spcFirstLastPara="1" wrap="square" lIns="68569" tIns="34275" rIns="68569" bIns="34275" anchor="t" anchorCtr="0">
            <a:noAutofit/>
          </a:bodyPr>
          <a:lstStyle/>
          <a:p>
            <a:pPr defTabSz="685800">
              <a:buClr>
                <a:srgbClr val="000000"/>
              </a:buClr>
              <a:defRPr/>
            </a:pPr>
            <a:r>
              <a:rPr lang="en-US" sz="1050" kern="0" dirty="0">
                <a:solidFill>
                  <a:schemeClr val="bg1">
                    <a:lumMod val="50000"/>
                  </a:schemeClr>
                </a:solidFill>
                <a:latin typeface="Corbel"/>
                <a:ea typeface="Corbel"/>
                <a:cs typeface="Corbel"/>
                <a:sym typeface="Corbel"/>
              </a:rPr>
              <a:t>Design and Graphics by Kelley </a:t>
            </a:r>
            <a:r>
              <a:rPr lang="en-US" sz="1050" kern="0" dirty="0" err="1">
                <a:solidFill>
                  <a:schemeClr val="bg1">
                    <a:lumMod val="50000"/>
                  </a:schemeClr>
                </a:solidFill>
                <a:latin typeface="Corbel"/>
                <a:ea typeface="Corbel"/>
                <a:cs typeface="Corbel"/>
                <a:sym typeface="Corbel"/>
              </a:rPr>
              <a:t>Sterle</a:t>
            </a:r>
            <a:r>
              <a:rPr lang="en-US" sz="1050" kern="0" dirty="0">
                <a:solidFill>
                  <a:schemeClr val="bg1">
                    <a:lumMod val="50000"/>
                  </a:schemeClr>
                </a:solidFill>
                <a:latin typeface="Corbel"/>
                <a:ea typeface="Corbel"/>
                <a:cs typeface="Corbel"/>
                <a:sym typeface="Corbel"/>
              </a:rPr>
              <a:t> and Ron Oden, UNR</a:t>
            </a:r>
            <a:endParaRPr sz="1050" kern="0" dirty="0">
              <a:solidFill>
                <a:schemeClr val="bg1">
                  <a:lumMod val="50000"/>
                </a:schemeClr>
              </a:solidFill>
              <a:latin typeface="Arial"/>
              <a:cs typeface="Arial"/>
              <a:sym typeface="Arial"/>
            </a:endParaRPr>
          </a:p>
        </p:txBody>
      </p:sp>
      <p:sp>
        <p:nvSpPr>
          <p:cNvPr id="6" name="TextBox 5">
            <a:extLst>
              <a:ext uri="{FF2B5EF4-FFF2-40B4-BE49-F238E27FC236}">
                <a16:creationId xmlns:a16="http://schemas.microsoft.com/office/drawing/2014/main" id="{1B4B62BA-CF23-4FAC-B2C8-D18FDF6AD4E1}"/>
              </a:ext>
            </a:extLst>
          </p:cNvPr>
          <p:cNvSpPr txBox="1"/>
          <p:nvPr/>
        </p:nvSpPr>
        <p:spPr>
          <a:xfrm>
            <a:off x="197886" y="1065046"/>
            <a:ext cx="3870895" cy="5555367"/>
          </a:xfrm>
          <a:prstGeom prst="rect">
            <a:avLst/>
          </a:prstGeom>
          <a:noFill/>
        </p:spPr>
        <p:txBody>
          <a:bodyPr wrap="square" rtlCol="0">
            <a:spAutoFit/>
          </a:bodyPr>
          <a:lstStyle/>
          <a:p>
            <a:endParaRPr lang="en-US" sz="2800" b="1" dirty="0">
              <a:latin typeface="Century Gothic" panose="020B0502020202020204" pitchFamily="34" charset="0"/>
              <a:ea typeface="Corbel"/>
              <a:cs typeface="Corbel"/>
              <a:sym typeface="Corbel"/>
            </a:endParaRPr>
          </a:p>
          <a:p>
            <a:pPr marL="214313" indent="-214313">
              <a:spcBef>
                <a:spcPts val="450"/>
              </a:spcBef>
              <a:spcAft>
                <a:spcPts val="450"/>
              </a:spcAft>
              <a:buFont typeface="Arial" panose="020B0604020202020204" pitchFamily="34" charset="0"/>
              <a:buChar char="•"/>
            </a:pPr>
            <a:r>
              <a:rPr lang="en-US" sz="2400" dirty="0">
                <a:sym typeface="Corbel"/>
              </a:rPr>
              <a:t>PRMS model of headwaters</a:t>
            </a:r>
          </a:p>
          <a:p>
            <a:pPr marL="214313" indent="-214313">
              <a:spcBef>
                <a:spcPts val="450"/>
              </a:spcBef>
              <a:spcAft>
                <a:spcPts val="450"/>
              </a:spcAft>
              <a:buFont typeface="Arial" panose="020B0604020202020204" pitchFamily="34" charset="0"/>
              <a:buChar char="•"/>
            </a:pPr>
            <a:r>
              <a:rPr lang="en-US" sz="2400" dirty="0">
                <a:sym typeface="Corbel"/>
              </a:rPr>
              <a:t>PRMS model provides streamflow into integrated MODSIM-GSFLOW model of Carson Valley</a:t>
            </a:r>
          </a:p>
          <a:p>
            <a:pPr marL="214313" indent="-214313">
              <a:spcBef>
                <a:spcPts val="450"/>
              </a:spcBef>
              <a:spcAft>
                <a:spcPts val="450"/>
              </a:spcAft>
              <a:buFont typeface="Arial" panose="020B0604020202020204" pitchFamily="34" charset="0"/>
              <a:buChar char="•"/>
            </a:pPr>
            <a:r>
              <a:rPr lang="en-US" sz="2400" dirty="0">
                <a:sym typeface="Corbel"/>
              </a:rPr>
              <a:t>Model scenarios consist of warming up the PRMS model and evaluating the impact on individual water rights</a:t>
            </a:r>
          </a:p>
          <a:p>
            <a:pPr marL="214313" indent="-214313">
              <a:buFont typeface="Arial" panose="020B0604020202020204" pitchFamily="34" charset="0"/>
              <a:buChar char="•"/>
            </a:pPr>
            <a:endParaRPr lang="en-US" sz="1400" b="1" dirty="0">
              <a:latin typeface="Century Gothic" panose="020B0502020202020204" pitchFamily="34" charset="0"/>
            </a:endParaRPr>
          </a:p>
        </p:txBody>
      </p:sp>
      <p:sp>
        <p:nvSpPr>
          <p:cNvPr id="7" name="Oval 6">
            <a:extLst>
              <a:ext uri="{FF2B5EF4-FFF2-40B4-BE49-F238E27FC236}">
                <a16:creationId xmlns:a16="http://schemas.microsoft.com/office/drawing/2014/main" id="{33928232-BEEB-45E5-8A23-1AD2964334C6}"/>
              </a:ext>
            </a:extLst>
          </p:cNvPr>
          <p:cNvSpPr/>
          <p:nvPr/>
        </p:nvSpPr>
        <p:spPr>
          <a:xfrm rot="2144122">
            <a:off x="4671190" y="4611101"/>
            <a:ext cx="1567543" cy="84499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477CDF6B-49AD-4948-9237-CC10E35D2E2C}"/>
              </a:ext>
            </a:extLst>
          </p:cNvPr>
          <p:cNvSpPr/>
          <p:nvPr/>
        </p:nvSpPr>
        <p:spPr>
          <a:xfrm>
            <a:off x="5207689" y="3924281"/>
            <a:ext cx="627017" cy="75282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a:extLst>
              <a:ext uri="{FF2B5EF4-FFF2-40B4-BE49-F238E27FC236}">
                <a16:creationId xmlns:a16="http://schemas.microsoft.com/office/drawing/2014/main" id="{F9D93B4F-B720-4AB9-9248-FCB750F60108}"/>
              </a:ext>
            </a:extLst>
          </p:cNvPr>
          <p:cNvPicPr>
            <a:picLocks noChangeAspect="1"/>
          </p:cNvPicPr>
          <p:nvPr/>
        </p:nvPicPr>
        <p:blipFill>
          <a:blip r:embed="rId4"/>
          <a:stretch>
            <a:fillRect/>
          </a:stretch>
        </p:blipFill>
        <p:spPr>
          <a:xfrm>
            <a:off x="7211678" y="6336498"/>
            <a:ext cx="759480" cy="280789"/>
          </a:xfrm>
          <a:prstGeom prst="rect">
            <a:avLst/>
          </a:prstGeom>
        </p:spPr>
      </p:pic>
    </p:spTree>
    <p:extLst>
      <p:ext uri="{BB962C8B-B14F-4D97-AF65-F5344CB8AC3E}">
        <p14:creationId xmlns:p14="http://schemas.microsoft.com/office/powerpoint/2010/main" val="51703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Shape 453"/>
          <p:cNvPicPr preferRelativeResize="0"/>
          <p:nvPr/>
        </p:nvPicPr>
        <p:blipFill rotWithShape="1">
          <a:blip r:embed="rId3">
            <a:alphaModFix/>
          </a:blip>
          <a:srcRect b="48038"/>
          <a:stretch/>
        </p:blipFill>
        <p:spPr>
          <a:xfrm>
            <a:off x="35821" y="28810"/>
            <a:ext cx="4639238" cy="3214125"/>
          </a:xfrm>
          <a:prstGeom prst="rect">
            <a:avLst/>
          </a:prstGeom>
          <a:noFill/>
          <a:ln>
            <a:noFill/>
          </a:ln>
        </p:spPr>
      </p:pic>
      <p:pic>
        <p:nvPicPr>
          <p:cNvPr id="454" name="Shape 454"/>
          <p:cNvPicPr preferRelativeResize="0"/>
          <p:nvPr/>
        </p:nvPicPr>
        <p:blipFill rotWithShape="1">
          <a:blip r:embed="rId3">
            <a:alphaModFix/>
          </a:blip>
          <a:srcRect t="51716" r="4625"/>
          <a:stretch/>
        </p:blipFill>
        <p:spPr>
          <a:xfrm>
            <a:off x="70949" y="3113708"/>
            <a:ext cx="5449638" cy="3678723"/>
          </a:xfrm>
          <a:prstGeom prst="rect">
            <a:avLst/>
          </a:prstGeom>
          <a:noFill/>
          <a:ln>
            <a:noFill/>
          </a:ln>
        </p:spPr>
      </p:pic>
      <p:sp>
        <p:nvSpPr>
          <p:cNvPr id="455" name="Shape 455"/>
          <p:cNvSpPr txBox="1"/>
          <p:nvPr/>
        </p:nvSpPr>
        <p:spPr>
          <a:xfrm>
            <a:off x="4486907" y="997629"/>
            <a:ext cx="4639275" cy="1498275"/>
          </a:xfrm>
          <a:prstGeom prst="rect">
            <a:avLst/>
          </a:prstGeom>
          <a:noFill/>
          <a:ln>
            <a:noFill/>
          </a:ln>
        </p:spPr>
        <p:txBody>
          <a:bodyPr spcFirstLastPara="1" wrap="square" lIns="68569" tIns="34275" rIns="68569" bIns="34275" anchor="ctr" anchorCtr="0">
            <a:noAutofit/>
          </a:bodyPr>
          <a:lstStyle/>
          <a:p>
            <a:pPr defTabSz="685800">
              <a:lnSpc>
                <a:spcPct val="90000"/>
              </a:lnSpc>
              <a:buClr>
                <a:srgbClr val="000000"/>
              </a:buClr>
              <a:buSzPts val="4290"/>
              <a:defRPr/>
            </a:pPr>
            <a:r>
              <a:rPr lang="en-US" sz="3217" kern="0" dirty="0">
                <a:solidFill>
                  <a:srgbClr val="000000"/>
                </a:solidFill>
                <a:latin typeface="Calibri"/>
                <a:ea typeface="Calibri"/>
                <a:cs typeface="Calibri"/>
                <a:sym typeface="Calibri"/>
              </a:rPr>
              <a:t>Center-of-mass of 50% of total annual runoff for different levels of warming</a:t>
            </a:r>
            <a:endParaRPr sz="1050" kern="0" dirty="0">
              <a:solidFill>
                <a:srgbClr val="000000"/>
              </a:solidFill>
              <a:latin typeface="Arial"/>
              <a:cs typeface="Arial"/>
              <a:sym typeface="Arial"/>
            </a:endParaRPr>
          </a:p>
        </p:txBody>
      </p:sp>
      <p:sp>
        <p:nvSpPr>
          <p:cNvPr id="456" name="Shape 456"/>
          <p:cNvSpPr txBox="1"/>
          <p:nvPr/>
        </p:nvSpPr>
        <p:spPr>
          <a:xfrm rot="-5400000">
            <a:off x="1240393" y="3070711"/>
            <a:ext cx="667835" cy="364050"/>
          </a:xfrm>
          <a:prstGeom prst="rect">
            <a:avLst/>
          </a:prstGeom>
          <a:solidFill>
            <a:srgbClr val="FFFFFF"/>
          </a:solidFill>
          <a:ln>
            <a:noFill/>
          </a:ln>
        </p:spPr>
        <p:txBody>
          <a:bodyPr spcFirstLastPara="1" wrap="square" lIns="68569" tIns="68569" rIns="68569" bIns="68569" anchor="t" anchorCtr="0">
            <a:noAutofit/>
          </a:bodyPr>
          <a:lstStyle/>
          <a:p>
            <a:pPr defTabSz="685800">
              <a:buClr>
                <a:srgbClr val="000000"/>
              </a:buClr>
              <a:defRPr/>
            </a:pPr>
            <a:r>
              <a:rPr lang="en-US" b="1" kern="0" dirty="0">
                <a:solidFill>
                  <a:srgbClr val="000000"/>
                </a:solidFill>
                <a:latin typeface="Arial"/>
                <a:cs typeface="Arial"/>
                <a:sym typeface="Arial"/>
              </a:rPr>
              <a:t>2011</a:t>
            </a:r>
            <a:endParaRPr b="1" kern="0" dirty="0">
              <a:solidFill>
                <a:srgbClr val="000000"/>
              </a:solidFill>
              <a:latin typeface="Arial"/>
              <a:cs typeface="Arial"/>
              <a:sym typeface="Arial"/>
            </a:endParaRPr>
          </a:p>
        </p:txBody>
      </p:sp>
      <p:sp>
        <p:nvSpPr>
          <p:cNvPr id="457" name="Shape 457"/>
          <p:cNvSpPr txBox="1"/>
          <p:nvPr/>
        </p:nvSpPr>
        <p:spPr>
          <a:xfrm rot="-5400000">
            <a:off x="2269228" y="3033076"/>
            <a:ext cx="679500" cy="364050"/>
          </a:xfrm>
          <a:prstGeom prst="rect">
            <a:avLst/>
          </a:prstGeom>
          <a:solidFill>
            <a:srgbClr val="FFFFFF"/>
          </a:solidFill>
          <a:ln>
            <a:noFill/>
          </a:ln>
        </p:spPr>
        <p:txBody>
          <a:bodyPr spcFirstLastPara="1" wrap="square" lIns="68569" tIns="68569" rIns="68569" bIns="68569" anchor="t" anchorCtr="0">
            <a:noAutofit/>
          </a:bodyPr>
          <a:lstStyle/>
          <a:p>
            <a:pPr defTabSz="685800">
              <a:buClr>
                <a:srgbClr val="000000"/>
              </a:buClr>
              <a:defRPr/>
            </a:pPr>
            <a:r>
              <a:rPr lang="en-US" b="1" kern="0">
                <a:solidFill>
                  <a:srgbClr val="000000"/>
                </a:solidFill>
                <a:latin typeface="Arial"/>
                <a:cs typeface="Arial"/>
                <a:sym typeface="Arial"/>
              </a:rPr>
              <a:t>2039</a:t>
            </a:r>
            <a:endParaRPr b="1" kern="0">
              <a:solidFill>
                <a:srgbClr val="000000"/>
              </a:solidFill>
              <a:latin typeface="Arial"/>
              <a:cs typeface="Arial"/>
              <a:sym typeface="Arial"/>
            </a:endParaRPr>
          </a:p>
        </p:txBody>
      </p:sp>
      <p:sp>
        <p:nvSpPr>
          <p:cNvPr id="458" name="Shape 458"/>
          <p:cNvSpPr txBox="1"/>
          <p:nvPr/>
        </p:nvSpPr>
        <p:spPr>
          <a:xfrm rot="-5400000">
            <a:off x="3271121" y="3022566"/>
            <a:ext cx="679500" cy="364050"/>
          </a:xfrm>
          <a:prstGeom prst="rect">
            <a:avLst/>
          </a:prstGeom>
          <a:solidFill>
            <a:srgbClr val="FFFFFF"/>
          </a:solidFill>
          <a:ln>
            <a:noFill/>
          </a:ln>
        </p:spPr>
        <p:txBody>
          <a:bodyPr spcFirstLastPara="1" wrap="square" lIns="68569" tIns="68569" rIns="68569" bIns="68569" anchor="t" anchorCtr="0">
            <a:noAutofit/>
          </a:bodyPr>
          <a:lstStyle/>
          <a:p>
            <a:pPr defTabSz="685800">
              <a:buClr>
                <a:srgbClr val="000000"/>
              </a:buClr>
              <a:defRPr/>
            </a:pPr>
            <a:r>
              <a:rPr lang="en-US" b="1" kern="0" dirty="0">
                <a:solidFill>
                  <a:srgbClr val="000000"/>
                </a:solidFill>
                <a:latin typeface="Arial"/>
                <a:cs typeface="Arial"/>
                <a:sym typeface="Arial"/>
              </a:rPr>
              <a:t>2084</a:t>
            </a:r>
            <a:endParaRPr b="1" kern="0" dirty="0">
              <a:solidFill>
                <a:srgbClr val="000000"/>
              </a:solidFill>
              <a:latin typeface="Arial"/>
              <a:cs typeface="Arial"/>
              <a:sym typeface="Arial"/>
            </a:endParaRPr>
          </a:p>
        </p:txBody>
      </p:sp>
      <p:sp>
        <p:nvSpPr>
          <p:cNvPr id="459" name="Shape 459"/>
          <p:cNvSpPr txBox="1"/>
          <p:nvPr/>
        </p:nvSpPr>
        <p:spPr>
          <a:xfrm rot="-5400000">
            <a:off x="1745411" y="2239390"/>
            <a:ext cx="679500" cy="364050"/>
          </a:xfrm>
          <a:prstGeom prst="rect">
            <a:avLst/>
          </a:prstGeom>
          <a:noFill/>
          <a:ln>
            <a:noFill/>
          </a:ln>
        </p:spPr>
        <p:txBody>
          <a:bodyPr spcFirstLastPara="1" wrap="square" lIns="68569" tIns="68569" rIns="68569" bIns="68569" anchor="t" anchorCtr="0">
            <a:noAutofit/>
          </a:bodyPr>
          <a:lstStyle/>
          <a:p>
            <a:pPr defTabSz="685800">
              <a:buClr>
                <a:srgbClr val="000000"/>
              </a:buClr>
              <a:defRPr/>
            </a:pPr>
            <a:r>
              <a:rPr lang="en-US" b="1" kern="0" dirty="0">
                <a:solidFill>
                  <a:srgbClr val="000000"/>
                </a:solidFill>
                <a:latin typeface="Arial"/>
                <a:cs typeface="Arial"/>
                <a:sym typeface="Arial"/>
              </a:rPr>
              <a:t>2011</a:t>
            </a:r>
            <a:endParaRPr b="1" kern="0" dirty="0">
              <a:solidFill>
                <a:srgbClr val="000000"/>
              </a:solidFill>
              <a:latin typeface="Arial"/>
              <a:cs typeface="Arial"/>
              <a:sym typeface="Arial"/>
            </a:endParaRPr>
          </a:p>
        </p:txBody>
      </p:sp>
      <p:sp>
        <p:nvSpPr>
          <p:cNvPr id="460" name="Shape 460"/>
          <p:cNvSpPr txBox="1"/>
          <p:nvPr/>
        </p:nvSpPr>
        <p:spPr>
          <a:xfrm rot="-5400000">
            <a:off x="2374061" y="2239390"/>
            <a:ext cx="679500" cy="364050"/>
          </a:xfrm>
          <a:prstGeom prst="rect">
            <a:avLst/>
          </a:prstGeom>
          <a:noFill/>
          <a:ln>
            <a:noFill/>
          </a:ln>
        </p:spPr>
        <p:txBody>
          <a:bodyPr spcFirstLastPara="1" wrap="square" lIns="68569" tIns="68569" rIns="68569" bIns="68569" anchor="t" anchorCtr="0">
            <a:noAutofit/>
          </a:bodyPr>
          <a:lstStyle/>
          <a:p>
            <a:pPr defTabSz="685800">
              <a:buClr>
                <a:srgbClr val="000000"/>
              </a:buClr>
              <a:defRPr/>
            </a:pPr>
            <a:r>
              <a:rPr lang="en-US" b="1" kern="0" dirty="0">
                <a:solidFill>
                  <a:srgbClr val="000000"/>
                </a:solidFill>
                <a:latin typeface="Arial"/>
                <a:cs typeface="Arial"/>
                <a:sym typeface="Arial"/>
              </a:rPr>
              <a:t>2039</a:t>
            </a:r>
            <a:endParaRPr b="1" kern="0" dirty="0">
              <a:solidFill>
                <a:srgbClr val="000000"/>
              </a:solidFill>
              <a:latin typeface="Arial"/>
              <a:cs typeface="Arial"/>
              <a:sym typeface="Arial"/>
            </a:endParaRPr>
          </a:p>
        </p:txBody>
      </p:sp>
      <p:sp>
        <p:nvSpPr>
          <p:cNvPr id="461" name="Shape 461"/>
          <p:cNvSpPr txBox="1"/>
          <p:nvPr/>
        </p:nvSpPr>
        <p:spPr>
          <a:xfrm rot="-5400000">
            <a:off x="3412474" y="2239390"/>
            <a:ext cx="679500" cy="364050"/>
          </a:xfrm>
          <a:prstGeom prst="rect">
            <a:avLst/>
          </a:prstGeom>
          <a:noFill/>
          <a:ln>
            <a:noFill/>
          </a:ln>
        </p:spPr>
        <p:txBody>
          <a:bodyPr spcFirstLastPara="1" wrap="square" lIns="68569" tIns="68569" rIns="68569" bIns="68569" anchor="t" anchorCtr="0">
            <a:noAutofit/>
          </a:bodyPr>
          <a:lstStyle/>
          <a:p>
            <a:pPr defTabSz="685800">
              <a:buClr>
                <a:srgbClr val="000000"/>
              </a:buClr>
              <a:defRPr/>
            </a:pPr>
            <a:r>
              <a:rPr lang="en-US" b="1" kern="0">
                <a:solidFill>
                  <a:srgbClr val="000000"/>
                </a:solidFill>
                <a:latin typeface="Arial"/>
                <a:cs typeface="Arial"/>
                <a:sym typeface="Arial"/>
              </a:rPr>
              <a:t>2084</a:t>
            </a:r>
            <a:endParaRPr b="1" kern="0">
              <a:solidFill>
                <a:srgbClr val="000000"/>
              </a:solidFill>
              <a:latin typeface="Arial"/>
              <a:cs typeface="Arial"/>
              <a:sym typeface="Arial"/>
            </a:endParaRPr>
          </a:p>
        </p:txBody>
      </p:sp>
      <p:grpSp>
        <p:nvGrpSpPr>
          <p:cNvPr id="462" name="Shape 462"/>
          <p:cNvGrpSpPr/>
          <p:nvPr/>
        </p:nvGrpSpPr>
        <p:grpSpPr>
          <a:xfrm>
            <a:off x="5842232" y="3984492"/>
            <a:ext cx="3188501" cy="1950756"/>
            <a:chOff x="5175687" y="2485387"/>
            <a:chExt cx="3185475" cy="2345575"/>
          </a:xfrm>
        </p:grpSpPr>
        <p:pic>
          <p:nvPicPr>
            <p:cNvPr id="463" name="Shape 463"/>
            <p:cNvPicPr preferRelativeResize="0"/>
            <p:nvPr/>
          </p:nvPicPr>
          <p:blipFill rotWithShape="1">
            <a:blip r:embed="rId4">
              <a:alphaModFix/>
            </a:blip>
            <a:srcRect/>
            <a:stretch/>
          </p:blipFill>
          <p:spPr>
            <a:xfrm>
              <a:off x="5175687" y="2485387"/>
              <a:ext cx="3185475" cy="2345575"/>
            </a:xfrm>
            <a:prstGeom prst="rect">
              <a:avLst/>
            </a:prstGeom>
            <a:noFill/>
            <a:ln>
              <a:noFill/>
            </a:ln>
          </p:spPr>
        </p:pic>
        <p:sp>
          <p:nvSpPr>
            <p:cNvPr id="464" name="Shape 464"/>
            <p:cNvSpPr/>
            <p:nvPr/>
          </p:nvSpPr>
          <p:spPr>
            <a:xfrm>
              <a:off x="5271700" y="2712550"/>
              <a:ext cx="2985600" cy="110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pPr defTabSz="685800">
                <a:buClr>
                  <a:srgbClr val="000000"/>
                </a:buClr>
                <a:buSzPts val="1800"/>
                <a:defRPr/>
              </a:pPr>
              <a:endParaRPr sz="1350" kern="0">
                <a:solidFill>
                  <a:srgbClr val="000000"/>
                </a:solidFill>
                <a:latin typeface="Calibri"/>
                <a:ea typeface="Calibri"/>
                <a:cs typeface="Calibri"/>
                <a:sym typeface="Calibri"/>
              </a:endParaRPr>
            </a:p>
          </p:txBody>
        </p:sp>
      </p:grpSp>
      <p:cxnSp>
        <p:nvCxnSpPr>
          <p:cNvPr id="465" name="Shape 465"/>
          <p:cNvCxnSpPr/>
          <p:nvPr/>
        </p:nvCxnSpPr>
        <p:spPr>
          <a:xfrm>
            <a:off x="7907826" y="4564345"/>
            <a:ext cx="0" cy="946125"/>
          </a:xfrm>
          <a:prstGeom prst="straightConnector1">
            <a:avLst/>
          </a:prstGeom>
          <a:noFill/>
          <a:ln w="28575" cap="flat" cmpd="sng">
            <a:solidFill>
              <a:srgbClr val="980000"/>
            </a:solidFill>
            <a:prstDash val="solid"/>
            <a:round/>
            <a:headEnd type="none" w="med" len="med"/>
            <a:tailEnd type="none" w="med" len="med"/>
          </a:ln>
        </p:spPr>
      </p:cxnSp>
      <p:grpSp>
        <p:nvGrpSpPr>
          <p:cNvPr id="7" name="Group 6">
            <a:extLst>
              <a:ext uri="{FF2B5EF4-FFF2-40B4-BE49-F238E27FC236}">
                <a16:creationId xmlns:a16="http://schemas.microsoft.com/office/drawing/2014/main" id="{7119E657-86DF-4FD5-A5B5-76C3E44921BC}"/>
              </a:ext>
            </a:extLst>
          </p:cNvPr>
          <p:cNvGrpSpPr/>
          <p:nvPr/>
        </p:nvGrpSpPr>
        <p:grpSpPr>
          <a:xfrm>
            <a:off x="6229911" y="4477462"/>
            <a:ext cx="2706130" cy="1033009"/>
            <a:chOff x="1046205" y="741405"/>
            <a:chExt cx="3608173" cy="1377345"/>
          </a:xfrm>
        </p:grpSpPr>
        <p:cxnSp>
          <p:nvCxnSpPr>
            <p:cNvPr id="17" name="Shape 465">
              <a:extLst>
                <a:ext uri="{FF2B5EF4-FFF2-40B4-BE49-F238E27FC236}">
                  <a16:creationId xmlns:a16="http://schemas.microsoft.com/office/drawing/2014/main" id="{CD5E027F-F1C0-4468-B078-A462D02EF75B}"/>
                </a:ext>
              </a:extLst>
            </p:cNvPr>
            <p:cNvCxnSpPr>
              <a:cxnSpLocks/>
              <a:stCxn id="2" idx="45"/>
            </p:cNvCxnSpPr>
            <p:nvPr/>
          </p:nvCxnSpPr>
          <p:spPr>
            <a:xfrm flipH="1">
              <a:off x="2981523" y="757881"/>
              <a:ext cx="8812" cy="1360869"/>
            </a:xfrm>
            <a:prstGeom prst="straightConnector1">
              <a:avLst/>
            </a:prstGeom>
            <a:noFill/>
            <a:ln w="28575" cap="flat" cmpd="sng">
              <a:solidFill>
                <a:srgbClr val="980000"/>
              </a:solidFill>
              <a:prstDash val="solid"/>
              <a:round/>
              <a:headEnd type="none" w="med" len="med"/>
              <a:tailEnd type="none" w="med" len="med"/>
            </a:ln>
          </p:spPr>
        </p:cxnSp>
        <p:sp>
          <p:nvSpPr>
            <p:cNvPr id="2" name="Freeform: Shape 1">
              <a:extLst>
                <a:ext uri="{FF2B5EF4-FFF2-40B4-BE49-F238E27FC236}">
                  <a16:creationId xmlns:a16="http://schemas.microsoft.com/office/drawing/2014/main" id="{9BA16E7E-7194-44FF-9EB8-620FE2808534}"/>
                </a:ext>
              </a:extLst>
            </p:cNvPr>
            <p:cNvSpPr/>
            <p:nvPr/>
          </p:nvSpPr>
          <p:spPr>
            <a:xfrm>
              <a:off x="1046205" y="741405"/>
              <a:ext cx="3608173" cy="1145060"/>
            </a:xfrm>
            <a:custGeom>
              <a:avLst/>
              <a:gdLst>
                <a:gd name="connsiteX0" fmla="*/ 0 w 3608173"/>
                <a:gd name="connsiteY0" fmla="*/ 1128584 h 1145060"/>
                <a:gd name="connsiteX1" fmla="*/ 41190 w 3608173"/>
                <a:gd name="connsiteY1" fmla="*/ 1136822 h 1145060"/>
                <a:gd name="connsiteX2" fmla="*/ 65903 w 3608173"/>
                <a:gd name="connsiteY2" fmla="*/ 1145060 h 1145060"/>
                <a:gd name="connsiteX3" fmla="*/ 181233 w 3608173"/>
                <a:gd name="connsiteY3" fmla="*/ 1136822 h 1145060"/>
                <a:gd name="connsiteX4" fmla="*/ 313038 w 3608173"/>
                <a:gd name="connsiteY4" fmla="*/ 1103871 h 1145060"/>
                <a:gd name="connsiteX5" fmla="*/ 337752 w 3608173"/>
                <a:gd name="connsiteY5" fmla="*/ 1087395 h 1145060"/>
                <a:gd name="connsiteX6" fmla="*/ 387179 w 3608173"/>
                <a:gd name="connsiteY6" fmla="*/ 1070919 h 1145060"/>
                <a:gd name="connsiteX7" fmla="*/ 411892 w 3608173"/>
                <a:gd name="connsiteY7" fmla="*/ 1062681 h 1145060"/>
                <a:gd name="connsiteX8" fmla="*/ 436606 w 3608173"/>
                <a:gd name="connsiteY8" fmla="*/ 1054444 h 1145060"/>
                <a:gd name="connsiteX9" fmla="*/ 477795 w 3608173"/>
                <a:gd name="connsiteY9" fmla="*/ 1062681 h 1145060"/>
                <a:gd name="connsiteX10" fmla="*/ 502509 w 3608173"/>
                <a:gd name="connsiteY10" fmla="*/ 1079157 h 1145060"/>
                <a:gd name="connsiteX11" fmla="*/ 527222 w 3608173"/>
                <a:gd name="connsiteY11" fmla="*/ 1087395 h 1145060"/>
                <a:gd name="connsiteX12" fmla="*/ 551936 w 3608173"/>
                <a:gd name="connsiteY12" fmla="*/ 1103871 h 1145060"/>
                <a:gd name="connsiteX13" fmla="*/ 683741 w 3608173"/>
                <a:gd name="connsiteY13" fmla="*/ 1128584 h 1145060"/>
                <a:gd name="connsiteX14" fmla="*/ 823784 w 3608173"/>
                <a:gd name="connsiteY14" fmla="*/ 1120346 h 1145060"/>
                <a:gd name="connsiteX15" fmla="*/ 873211 w 3608173"/>
                <a:gd name="connsiteY15" fmla="*/ 1095633 h 1145060"/>
                <a:gd name="connsiteX16" fmla="*/ 922638 w 3608173"/>
                <a:gd name="connsiteY16" fmla="*/ 1087395 h 1145060"/>
                <a:gd name="connsiteX17" fmla="*/ 980303 w 3608173"/>
                <a:gd name="connsiteY17" fmla="*/ 1095633 h 1145060"/>
                <a:gd name="connsiteX18" fmla="*/ 1029730 w 3608173"/>
                <a:gd name="connsiteY18" fmla="*/ 1112109 h 1145060"/>
                <a:gd name="connsiteX19" fmla="*/ 1070919 w 3608173"/>
                <a:gd name="connsiteY19" fmla="*/ 1120346 h 1145060"/>
                <a:gd name="connsiteX20" fmla="*/ 1128584 w 3608173"/>
                <a:gd name="connsiteY20" fmla="*/ 1112109 h 1145060"/>
                <a:gd name="connsiteX21" fmla="*/ 1194487 w 3608173"/>
                <a:gd name="connsiteY21" fmla="*/ 1037968 h 1145060"/>
                <a:gd name="connsiteX22" fmla="*/ 1243914 w 3608173"/>
                <a:gd name="connsiteY22" fmla="*/ 1005017 h 1145060"/>
                <a:gd name="connsiteX23" fmla="*/ 1268627 w 3608173"/>
                <a:gd name="connsiteY23" fmla="*/ 988541 h 1145060"/>
                <a:gd name="connsiteX24" fmla="*/ 1309817 w 3608173"/>
                <a:gd name="connsiteY24" fmla="*/ 947352 h 1145060"/>
                <a:gd name="connsiteX25" fmla="*/ 1351006 w 3608173"/>
                <a:gd name="connsiteY25" fmla="*/ 906163 h 1145060"/>
                <a:gd name="connsiteX26" fmla="*/ 1367481 w 3608173"/>
                <a:gd name="connsiteY26" fmla="*/ 881449 h 1145060"/>
                <a:gd name="connsiteX27" fmla="*/ 1416909 w 3608173"/>
                <a:gd name="connsiteY27" fmla="*/ 848498 h 1145060"/>
                <a:gd name="connsiteX28" fmla="*/ 1433384 w 3608173"/>
                <a:gd name="connsiteY28" fmla="*/ 823784 h 1145060"/>
                <a:gd name="connsiteX29" fmla="*/ 1482811 w 3608173"/>
                <a:gd name="connsiteY29" fmla="*/ 782595 h 1145060"/>
                <a:gd name="connsiteX30" fmla="*/ 1524000 w 3608173"/>
                <a:gd name="connsiteY30" fmla="*/ 708454 h 1145060"/>
                <a:gd name="connsiteX31" fmla="*/ 1548714 w 3608173"/>
                <a:gd name="connsiteY31" fmla="*/ 626076 h 1145060"/>
                <a:gd name="connsiteX32" fmla="*/ 1556952 w 3608173"/>
                <a:gd name="connsiteY32" fmla="*/ 601363 h 1145060"/>
                <a:gd name="connsiteX33" fmla="*/ 1589903 w 3608173"/>
                <a:gd name="connsiteY33" fmla="*/ 551936 h 1145060"/>
                <a:gd name="connsiteX34" fmla="*/ 1614617 w 3608173"/>
                <a:gd name="connsiteY34" fmla="*/ 527222 h 1145060"/>
                <a:gd name="connsiteX35" fmla="*/ 1647568 w 3608173"/>
                <a:gd name="connsiteY35" fmla="*/ 477795 h 1145060"/>
                <a:gd name="connsiteX36" fmla="*/ 1655806 w 3608173"/>
                <a:gd name="connsiteY36" fmla="*/ 453081 h 1145060"/>
                <a:gd name="connsiteX37" fmla="*/ 1688757 w 3608173"/>
                <a:gd name="connsiteY37" fmla="*/ 403654 h 1145060"/>
                <a:gd name="connsiteX38" fmla="*/ 1696995 w 3608173"/>
                <a:gd name="connsiteY38" fmla="*/ 345990 h 1145060"/>
                <a:gd name="connsiteX39" fmla="*/ 1729946 w 3608173"/>
                <a:gd name="connsiteY39" fmla="*/ 230660 h 1145060"/>
                <a:gd name="connsiteX40" fmla="*/ 1754660 w 3608173"/>
                <a:gd name="connsiteY40" fmla="*/ 214184 h 1145060"/>
                <a:gd name="connsiteX41" fmla="*/ 1795849 w 3608173"/>
                <a:gd name="connsiteY41" fmla="*/ 172995 h 1145060"/>
                <a:gd name="connsiteX42" fmla="*/ 1845276 w 3608173"/>
                <a:gd name="connsiteY42" fmla="*/ 131806 h 1145060"/>
                <a:gd name="connsiteX43" fmla="*/ 1886465 w 3608173"/>
                <a:gd name="connsiteY43" fmla="*/ 82379 h 1145060"/>
                <a:gd name="connsiteX44" fmla="*/ 1927654 w 3608173"/>
                <a:gd name="connsiteY44" fmla="*/ 41190 h 1145060"/>
                <a:gd name="connsiteX45" fmla="*/ 1944130 w 3608173"/>
                <a:gd name="connsiteY45" fmla="*/ 16476 h 1145060"/>
                <a:gd name="connsiteX46" fmla="*/ 1993557 w 3608173"/>
                <a:gd name="connsiteY46" fmla="*/ 0 h 1145060"/>
                <a:gd name="connsiteX47" fmla="*/ 2034746 w 3608173"/>
                <a:gd name="connsiteY47" fmla="*/ 8238 h 1145060"/>
                <a:gd name="connsiteX48" fmla="*/ 2059460 w 3608173"/>
                <a:gd name="connsiteY48" fmla="*/ 24714 h 1145060"/>
                <a:gd name="connsiteX49" fmla="*/ 2117125 w 3608173"/>
                <a:gd name="connsiteY49" fmla="*/ 98854 h 1145060"/>
                <a:gd name="connsiteX50" fmla="*/ 2166552 w 3608173"/>
                <a:gd name="connsiteY50" fmla="*/ 172995 h 1145060"/>
                <a:gd name="connsiteX51" fmla="*/ 2183027 w 3608173"/>
                <a:gd name="connsiteY51" fmla="*/ 197709 h 1145060"/>
                <a:gd name="connsiteX52" fmla="*/ 2207741 w 3608173"/>
                <a:gd name="connsiteY52" fmla="*/ 222422 h 1145060"/>
                <a:gd name="connsiteX53" fmla="*/ 2215979 w 3608173"/>
                <a:gd name="connsiteY53" fmla="*/ 247136 h 1145060"/>
                <a:gd name="connsiteX54" fmla="*/ 2265406 w 3608173"/>
                <a:gd name="connsiteY54" fmla="*/ 321276 h 1145060"/>
                <a:gd name="connsiteX55" fmla="*/ 2281881 w 3608173"/>
                <a:gd name="connsiteY55" fmla="*/ 345990 h 1145060"/>
                <a:gd name="connsiteX56" fmla="*/ 2298357 w 3608173"/>
                <a:gd name="connsiteY56" fmla="*/ 370703 h 1145060"/>
                <a:gd name="connsiteX57" fmla="*/ 2331309 w 3608173"/>
                <a:gd name="connsiteY57" fmla="*/ 411892 h 1145060"/>
                <a:gd name="connsiteX58" fmla="*/ 2339546 w 3608173"/>
                <a:gd name="connsiteY58" fmla="*/ 436606 h 1145060"/>
                <a:gd name="connsiteX59" fmla="*/ 2364260 w 3608173"/>
                <a:gd name="connsiteY59" fmla="*/ 453081 h 1145060"/>
                <a:gd name="connsiteX60" fmla="*/ 2405449 w 3608173"/>
                <a:gd name="connsiteY60" fmla="*/ 502509 h 1145060"/>
                <a:gd name="connsiteX61" fmla="*/ 2430163 w 3608173"/>
                <a:gd name="connsiteY61" fmla="*/ 518984 h 1145060"/>
                <a:gd name="connsiteX62" fmla="*/ 2438400 w 3608173"/>
                <a:gd name="connsiteY62" fmla="*/ 543698 h 1145060"/>
                <a:gd name="connsiteX63" fmla="*/ 2471352 w 3608173"/>
                <a:gd name="connsiteY63" fmla="*/ 593125 h 1145060"/>
                <a:gd name="connsiteX64" fmla="*/ 2479590 w 3608173"/>
                <a:gd name="connsiteY64" fmla="*/ 617838 h 1145060"/>
                <a:gd name="connsiteX65" fmla="*/ 2512541 w 3608173"/>
                <a:gd name="connsiteY65" fmla="*/ 667265 h 1145060"/>
                <a:gd name="connsiteX66" fmla="*/ 2545492 w 3608173"/>
                <a:gd name="connsiteY66" fmla="*/ 741406 h 1145060"/>
                <a:gd name="connsiteX67" fmla="*/ 2594919 w 3608173"/>
                <a:gd name="connsiteY67" fmla="*/ 790833 h 1145060"/>
                <a:gd name="connsiteX68" fmla="*/ 2611395 w 3608173"/>
                <a:gd name="connsiteY68" fmla="*/ 815546 h 1145060"/>
                <a:gd name="connsiteX69" fmla="*/ 2660822 w 3608173"/>
                <a:gd name="connsiteY69" fmla="*/ 848498 h 1145060"/>
                <a:gd name="connsiteX70" fmla="*/ 2685536 w 3608173"/>
                <a:gd name="connsiteY70" fmla="*/ 864973 h 1145060"/>
                <a:gd name="connsiteX71" fmla="*/ 2710249 w 3608173"/>
                <a:gd name="connsiteY71" fmla="*/ 873211 h 1145060"/>
                <a:gd name="connsiteX72" fmla="*/ 2759676 w 3608173"/>
                <a:gd name="connsiteY72" fmla="*/ 906163 h 1145060"/>
                <a:gd name="connsiteX73" fmla="*/ 2825579 w 3608173"/>
                <a:gd name="connsiteY73" fmla="*/ 922638 h 1145060"/>
                <a:gd name="connsiteX74" fmla="*/ 2850292 w 3608173"/>
                <a:gd name="connsiteY74" fmla="*/ 930876 h 1145060"/>
                <a:gd name="connsiteX75" fmla="*/ 2907957 w 3608173"/>
                <a:gd name="connsiteY75" fmla="*/ 939114 h 1145060"/>
                <a:gd name="connsiteX76" fmla="*/ 2973860 w 3608173"/>
                <a:gd name="connsiteY76" fmla="*/ 955590 h 1145060"/>
                <a:gd name="connsiteX77" fmla="*/ 3048000 w 3608173"/>
                <a:gd name="connsiteY77" fmla="*/ 972065 h 1145060"/>
                <a:gd name="connsiteX78" fmla="*/ 3072714 w 3608173"/>
                <a:gd name="connsiteY78" fmla="*/ 988541 h 1145060"/>
                <a:gd name="connsiteX79" fmla="*/ 3122141 w 3608173"/>
                <a:gd name="connsiteY79" fmla="*/ 1005017 h 1145060"/>
                <a:gd name="connsiteX80" fmla="*/ 3146854 w 3608173"/>
                <a:gd name="connsiteY80" fmla="*/ 1013254 h 1145060"/>
                <a:gd name="connsiteX81" fmla="*/ 3212757 w 3608173"/>
                <a:gd name="connsiteY81" fmla="*/ 1021492 h 1145060"/>
                <a:gd name="connsiteX82" fmla="*/ 3262184 w 3608173"/>
                <a:gd name="connsiteY82" fmla="*/ 1029730 h 1145060"/>
                <a:gd name="connsiteX83" fmla="*/ 3336325 w 3608173"/>
                <a:gd name="connsiteY83" fmla="*/ 1037968 h 1145060"/>
                <a:gd name="connsiteX84" fmla="*/ 3402227 w 3608173"/>
                <a:gd name="connsiteY84" fmla="*/ 1054444 h 1145060"/>
                <a:gd name="connsiteX85" fmla="*/ 3608173 w 3608173"/>
                <a:gd name="connsiteY85" fmla="*/ 1037968 h 114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608173" h="1145060">
                  <a:moveTo>
                    <a:pt x="0" y="1128584"/>
                  </a:moveTo>
                  <a:cubicBezTo>
                    <a:pt x="13730" y="1131330"/>
                    <a:pt x="27606" y="1133426"/>
                    <a:pt x="41190" y="1136822"/>
                  </a:cubicBezTo>
                  <a:cubicBezTo>
                    <a:pt x="49614" y="1138928"/>
                    <a:pt x="57220" y="1145060"/>
                    <a:pt x="65903" y="1145060"/>
                  </a:cubicBezTo>
                  <a:cubicBezTo>
                    <a:pt x="104444" y="1145060"/>
                    <a:pt x="142790" y="1139568"/>
                    <a:pt x="181233" y="1136822"/>
                  </a:cubicBezTo>
                  <a:cubicBezTo>
                    <a:pt x="193111" y="1134446"/>
                    <a:pt x="291328" y="1118344"/>
                    <a:pt x="313038" y="1103871"/>
                  </a:cubicBezTo>
                  <a:cubicBezTo>
                    <a:pt x="321276" y="1098379"/>
                    <a:pt x="328705" y="1091416"/>
                    <a:pt x="337752" y="1087395"/>
                  </a:cubicBezTo>
                  <a:cubicBezTo>
                    <a:pt x="353622" y="1080342"/>
                    <a:pt x="370703" y="1076411"/>
                    <a:pt x="387179" y="1070919"/>
                  </a:cubicBezTo>
                  <a:lnTo>
                    <a:pt x="411892" y="1062681"/>
                  </a:lnTo>
                  <a:lnTo>
                    <a:pt x="436606" y="1054444"/>
                  </a:lnTo>
                  <a:cubicBezTo>
                    <a:pt x="450336" y="1057190"/>
                    <a:pt x="464685" y="1057765"/>
                    <a:pt x="477795" y="1062681"/>
                  </a:cubicBezTo>
                  <a:cubicBezTo>
                    <a:pt x="487065" y="1066157"/>
                    <a:pt x="493653" y="1074729"/>
                    <a:pt x="502509" y="1079157"/>
                  </a:cubicBezTo>
                  <a:cubicBezTo>
                    <a:pt x="510276" y="1083040"/>
                    <a:pt x="519455" y="1083512"/>
                    <a:pt x="527222" y="1087395"/>
                  </a:cubicBezTo>
                  <a:cubicBezTo>
                    <a:pt x="536078" y="1091823"/>
                    <a:pt x="542888" y="1099850"/>
                    <a:pt x="551936" y="1103871"/>
                  </a:cubicBezTo>
                  <a:cubicBezTo>
                    <a:pt x="603152" y="1126633"/>
                    <a:pt x="622841" y="1122494"/>
                    <a:pt x="683741" y="1128584"/>
                  </a:cubicBezTo>
                  <a:cubicBezTo>
                    <a:pt x="730422" y="1125838"/>
                    <a:pt x="777254" y="1124999"/>
                    <a:pt x="823784" y="1120346"/>
                  </a:cubicBezTo>
                  <a:cubicBezTo>
                    <a:pt x="863808" y="1116344"/>
                    <a:pt x="834526" y="1108528"/>
                    <a:pt x="873211" y="1095633"/>
                  </a:cubicBezTo>
                  <a:cubicBezTo>
                    <a:pt x="889057" y="1090351"/>
                    <a:pt x="906162" y="1090141"/>
                    <a:pt x="922638" y="1087395"/>
                  </a:cubicBezTo>
                  <a:cubicBezTo>
                    <a:pt x="941860" y="1090141"/>
                    <a:pt x="961383" y="1091267"/>
                    <a:pt x="980303" y="1095633"/>
                  </a:cubicBezTo>
                  <a:cubicBezTo>
                    <a:pt x="997225" y="1099538"/>
                    <a:pt x="1012700" y="1108703"/>
                    <a:pt x="1029730" y="1112109"/>
                  </a:cubicBezTo>
                  <a:lnTo>
                    <a:pt x="1070919" y="1120346"/>
                  </a:lnTo>
                  <a:cubicBezTo>
                    <a:pt x="1090141" y="1117600"/>
                    <a:pt x="1111488" y="1121314"/>
                    <a:pt x="1128584" y="1112109"/>
                  </a:cubicBezTo>
                  <a:cubicBezTo>
                    <a:pt x="1236118" y="1054206"/>
                    <a:pt x="1143370" y="1082694"/>
                    <a:pt x="1194487" y="1037968"/>
                  </a:cubicBezTo>
                  <a:cubicBezTo>
                    <a:pt x="1209389" y="1024929"/>
                    <a:pt x="1227438" y="1016001"/>
                    <a:pt x="1243914" y="1005017"/>
                  </a:cubicBezTo>
                  <a:lnTo>
                    <a:pt x="1268627" y="988541"/>
                  </a:lnTo>
                  <a:cubicBezTo>
                    <a:pt x="1312566" y="922632"/>
                    <a:pt x="1254894" y="1002275"/>
                    <a:pt x="1309817" y="947352"/>
                  </a:cubicBezTo>
                  <a:cubicBezTo>
                    <a:pt x="1364736" y="892433"/>
                    <a:pt x="1285102" y="950096"/>
                    <a:pt x="1351006" y="906163"/>
                  </a:cubicBezTo>
                  <a:cubicBezTo>
                    <a:pt x="1356498" y="897925"/>
                    <a:pt x="1360030" y="887969"/>
                    <a:pt x="1367481" y="881449"/>
                  </a:cubicBezTo>
                  <a:cubicBezTo>
                    <a:pt x="1382383" y="868410"/>
                    <a:pt x="1416909" y="848498"/>
                    <a:pt x="1416909" y="848498"/>
                  </a:cubicBezTo>
                  <a:cubicBezTo>
                    <a:pt x="1422401" y="840260"/>
                    <a:pt x="1427046" y="831390"/>
                    <a:pt x="1433384" y="823784"/>
                  </a:cubicBezTo>
                  <a:cubicBezTo>
                    <a:pt x="1453203" y="800002"/>
                    <a:pt x="1458514" y="798793"/>
                    <a:pt x="1482811" y="782595"/>
                  </a:cubicBezTo>
                  <a:cubicBezTo>
                    <a:pt x="1512319" y="738334"/>
                    <a:pt x="1513125" y="746520"/>
                    <a:pt x="1524000" y="708454"/>
                  </a:cubicBezTo>
                  <a:cubicBezTo>
                    <a:pt x="1548887" y="621345"/>
                    <a:pt x="1509580" y="743475"/>
                    <a:pt x="1548714" y="626076"/>
                  </a:cubicBezTo>
                  <a:cubicBezTo>
                    <a:pt x="1551460" y="617838"/>
                    <a:pt x="1552135" y="608588"/>
                    <a:pt x="1556952" y="601363"/>
                  </a:cubicBezTo>
                  <a:cubicBezTo>
                    <a:pt x="1567936" y="584887"/>
                    <a:pt x="1575901" y="565938"/>
                    <a:pt x="1589903" y="551936"/>
                  </a:cubicBezTo>
                  <a:cubicBezTo>
                    <a:pt x="1598141" y="543698"/>
                    <a:pt x="1607464" y="536418"/>
                    <a:pt x="1614617" y="527222"/>
                  </a:cubicBezTo>
                  <a:cubicBezTo>
                    <a:pt x="1626774" y="511592"/>
                    <a:pt x="1641306" y="496580"/>
                    <a:pt x="1647568" y="477795"/>
                  </a:cubicBezTo>
                  <a:cubicBezTo>
                    <a:pt x="1650314" y="469557"/>
                    <a:pt x="1651589" y="460672"/>
                    <a:pt x="1655806" y="453081"/>
                  </a:cubicBezTo>
                  <a:cubicBezTo>
                    <a:pt x="1665422" y="435772"/>
                    <a:pt x="1688757" y="403654"/>
                    <a:pt x="1688757" y="403654"/>
                  </a:cubicBezTo>
                  <a:cubicBezTo>
                    <a:pt x="1691503" y="384433"/>
                    <a:pt x="1694429" y="365236"/>
                    <a:pt x="1696995" y="345990"/>
                  </a:cubicBezTo>
                  <a:cubicBezTo>
                    <a:pt x="1701923" y="309030"/>
                    <a:pt x="1700388" y="260218"/>
                    <a:pt x="1729946" y="230660"/>
                  </a:cubicBezTo>
                  <a:cubicBezTo>
                    <a:pt x="1736947" y="223659"/>
                    <a:pt x="1746422" y="219676"/>
                    <a:pt x="1754660" y="214184"/>
                  </a:cubicBezTo>
                  <a:cubicBezTo>
                    <a:pt x="1784866" y="168877"/>
                    <a:pt x="1754660" y="207320"/>
                    <a:pt x="1795849" y="172995"/>
                  </a:cubicBezTo>
                  <a:cubicBezTo>
                    <a:pt x="1859269" y="120144"/>
                    <a:pt x="1783926" y="172705"/>
                    <a:pt x="1845276" y="131806"/>
                  </a:cubicBezTo>
                  <a:cubicBezTo>
                    <a:pt x="1886183" y="70445"/>
                    <a:pt x="1833608" y="145808"/>
                    <a:pt x="1886465" y="82379"/>
                  </a:cubicBezTo>
                  <a:cubicBezTo>
                    <a:pt x="1920789" y="41190"/>
                    <a:pt x="1882347" y="71394"/>
                    <a:pt x="1927654" y="41190"/>
                  </a:cubicBezTo>
                  <a:cubicBezTo>
                    <a:pt x="1933146" y="32952"/>
                    <a:pt x="1935734" y="21723"/>
                    <a:pt x="1944130" y="16476"/>
                  </a:cubicBezTo>
                  <a:cubicBezTo>
                    <a:pt x="1958857" y="7271"/>
                    <a:pt x="1993557" y="0"/>
                    <a:pt x="1993557" y="0"/>
                  </a:cubicBezTo>
                  <a:cubicBezTo>
                    <a:pt x="2007287" y="2746"/>
                    <a:pt x="2021636" y="3322"/>
                    <a:pt x="2034746" y="8238"/>
                  </a:cubicBezTo>
                  <a:cubicBezTo>
                    <a:pt x="2044016" y="11714"/>
                    <a:pt x="2051854" y="18376"/>
                    <a:pt x="2059460" y="24714"/>
                  </a:cubicBezTo>
                  <a:cubicBezTo>
                    <a:pt x="2088495" y="48909"/>
                    <a:pt x="2094164" y="64413"/>
                    <a:pt x="2117125" y="98854"/>
                  </a:cubicBezTo>
                  <a:lnTo>
                    <a:pt x="2166552" y="172995"/>
                  </a:lnTo>
                  <a:cubicBezTo>
                    <a:pt x="2172044" y="181233"/>
                    <a:pt x="2176026" y="190708"/>
                    <a:pt x="2183027" y="197709"/>
                  </a:cubicBezTo>
                  <a:lnTo>
                    <a:pt x="2207741" y="222422"/>
                  </a:lnTo>
                  <a:cubicBezTo>
                    <a:pt x="2210487" y="230660"/>
                    <a:pt x="2211762" y="239545"/>
                    <a:pt x="2215979" y="247136"/>
                  </a:cubicBezTo>
                  <a:cubicBezTo>
                    <a:pt x="2215993" y="247161"/>
                    <a:pt x="2257160" y="308907"/>
                    <a:pt x="2265406" y="321276"/>
                  </a:cubicBezTo>
                  <a:lnTo>
                    <a:pt x="2281881" y="345990"/>
                  </a:lnTo>
                  <a:lnTo>
                    <a:pt x="2298357" y="370703"/>
                  </a:lnTo>
                  <a:cubicBezTo>
                    <a:pt x="2319064" y="432825"/>
                    <a:pt x="2288722" y="358658"/>
                    <a:pt x="2331309" y="411892"/>
                  </a:cubicBezTo>
                  <a:cubicBezTo>
                    <a:pt x="2336734" y="418673"/>
                    <a:pt x="2334121" y="429825"/>
                    <a:pt x="2339546" y="436606"/>
                  </a:cubicBezTo>
                  <a:cubicBezTo>
                    <a:pt x="2345731" y="444337"/>
                    <a:pt x="2356654" y="446743"/>
                    <a:pt x="2364260" y="453081"/>
                  </a:cubicBezTo>
                  <a:cubicBezTo>
                    <a:pt x="2445234" y="520559"/>
                    <a:pt x="2340646" y="437708"/>
                    <a:pt x="2405449" y="502509"/>
                  </a:cubicBezTo>
                  <a:cubicBezTo>
                    <a:pt x="2412450" y="509510"/>
                    <a:pt x="2421925" y="513492"/>
                    <a:pt x="2430163" y="518984"/>
                  </a:cubicBezTo>
                  <a:cubicBezTo>
                    <a:pt x="2432909" y="527222"/>
                    <a:pt x="2434183" y="536107"/>
                    <a:pt x="2438400" y="543698"/>
                  </a:cubicBezTo>
                  <a:cubicBezTo>
                    <a:pt x="2448016" y="561008"/>
                    <a:pt x="2465090" y="574340"/>
                    <a:pt x="2471352" y="593125"/>
                  </a:cubicBezTo>
                  <a:cubicBezTo>
                    <a:pt x="2474098" y="601363"/>
                    <a:pt x="2475373" y="610247"/>
                    <a:pt x="2479590" y="617838"/>
                  </a:cubicBezTo>
                  <a:cubicBezTo>
                    <a:pt x="2489206" y="635147"/>
                    <a:pt x="2512541" y="667265"/>
                    <a:pt x="2512541" y="667265"/>
                  </a:cubicBezTo>
                  <a:cubicBezTo>
                    <a:pt x="2522986" y="698601"/>
                    <a:pt x="2524607" y="717910"/>
                    <a:pt x="2545492" y="741406"/>
                  </a:cubicBezTo>
                  <a:cubicBezTo>
                    <a:pt x="2560972" y="758821"/>
                    <a:pt x="2581994" y="771446"/>
                    <a:pt x="2594919" y="790833"/>
                  </a:cubicBezTo>
                  <a:cubicBezTo>
                    <a:pt x="2600411" y="799071"/>
                    <a:pt x="2603944" y="809026"/>
                    <a:pt x="2611395" y="815546"/>
                  </a:cubicBezTo>
                  <a:cubicBezTo>
                    <a:pt x="2626297" y="828585"/>
                    <a:pt x="2644346" y="837514"/>
                    <a:pt x="2660822" y="848498"/>
                  </a:cubicBezTo>
                  <a:cubicBezTo>
                    <a:pt x="2669060" y="853990"/>
                    <a:pt x="2676143" y="861842"/>
                    <a:pt x="2685536" y="864973"/>
                  </a:cubicBezTo>
                  <a:cubicBezTo>
                    <a:pt x="2693774" y="867719"/>
                    <a:pt x="2702658" y="868994"/>
                    <a:pt x="2710249" y="873211"/>
                  </a:cubicBezTo>
                  <a:cubicBezTo>
                    <a:pt x="2727558" y="882828"/>
                    <a:pt x="2740891" y="899902"/>
                    <a:pt x="2759676" y="906163"/>
                  </a:cubicBezTo>
                  <a:cubicBezTo>
                    <a:pt x="2816180" y="924995"/>
                    <a:pt x="2746034" y="902751"/>
                    <a:pt x="2825579" y="922638"/>
                  </a:cubicBezTo>
                  <a:cubicBezTo>
                    <a:pt x="2834003" y="924744"/>
                    <a:pt x="2841777" y="929173"/>
                    <a:pt x="2850292" y="930876"/>
                  </a:cubicBezTo>
                  <a:cubicBezTo>
                    <a:pt x="2869332" y="934684"/>
                    <a:pt x="2888917" y="935306"/>
                    <a:pt x="2907957" y="939114"/>
                  </a:cubicBezTo>
                  <a:cubicBezTo>
                    <a:pt x="2930161" y="943555"/>
                    <a:pt x="2951656" y="951150"/>
                    <a:pt x="2973860" y="955590"/>
                  </a:cubicBezTo>
                  <a:cubicBezTo>
                    <a:pt x="3026151" y="966047"/>
                    <a:pt x="3001466" y="960431"/>
                    <a:pt x="3048000" y="972065"/>
                  </a:cubicBezTo>
                  <a:cubicBezTo>
                    <a:pt x="3056238" y="977557"/>
                    <a:pt x="3063667" y="984520"/>
                    <a:pt x="3072714" y="988541"/>
                  </a:cubicBezTo>
                  <a:cubicBezTo>
                    <a:pt x="3088584" y="995594"/>
                    <a:pt x="3105665" y="999525"/>
                    <a:pt x="3122141" y="1005017"/>
                  </a:cubicBezTo>
                  <a:cubicBezTo>
                    <a:pt x="3130379" y="1007763"/>
                    <a:pt x="3138238" y="1012177"/>
                    <a:pt x="3146854" y="1013254"/>
                  </a:cubicBezTo>
                  <a:lnTo>
                    <a:pt x="3212757" y="1021492"/>
                  </a:lnTo>
                  <a:cubicBezTo>
                    <a:pt x="3229292" y="1023854"/>
                    <a:pt x="3245628" y="1027522"/>
                    <a:pt x="3262184" y="1029730"/>
                  </a:cubicBezTo>
                  <a:cubicBezTo>
                    <a:pt x="3286832" y="1033016"/>
                    <a:pt x="3311709" y="1034451"/>
                    <a:pt x="3336325" y="1037968"/>
                  </a:cubicBezTo>
                  <a:cubicBezTo>
                    <a:pt x="3371118" y="1042938"/>
                    <a:pt x="3373478" y="1044861"/>
                    <a:pt x="3402227" y="1054444"/>
                  </a:cubicBezTo>
                  <a:cubicBezTo>
                    <a:pt x="3603816" y="1046044"/>
                    <a:pt x="3553298" y="1092850"/>
                    <a:pt x="3608173" y="1037968"/>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
                  <a:srgbClr val="000000"/>
                </a:buClr>
                <a:defRPr/>
              </a:pPr>
              <a:endParaRPr lang="en-US" sz="1050" kern="0">
                <a:solidFill>
                  <a:srgbClr val="FFFFFF"/>
                </a:solidFill>
                <a:latin typeface="Arial"/>
                <a:sym typeface="Arial"/>
              </a:endParaRPr>
            </a:p>
          </p:txBody>
        </p:sp>
        <p:cxnSp>
          <p:nvCxnSpPr>
            <p:cNvPr id="6" name="Straight Arrow Connector 5">
              <a:extLst>
                <a:ext uri="{FF2B5EF4-FFF2-40B4-BE49-F238E27FC236}">
                  <a16:creationId xmlns:a16="http://schemas.microsoft.com/office/drawing/2014/main" id="{204C1761-76B4-4076-A7B4-95B10B83C07D}"/>
                </a:ext>
              </a:extLst>
            </p:cNvPr>
            <p:cNvCxnSpPr/>
            <p:nvPr/>
          </p:nvCxnSpPr>
          <p:spPr>
            <a:xfrm flipH="1">
              <a:off x="2990335" y="1779373"/>
              <a:ext cx="293090"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2FA2D067-497E-4217-8705-E8A258B84A5D}"/>
              </a:ext>
            </a:extLst>
          </p:cNvPr>
          <p:cNvPicPr>
            <a:picLocks noChangeAspect="1"/>
          </p:cNvPicPr>
          <p:nvPr/>
        </p:nvPicPr>
        <p:blipFill>
          <a:blip r:embed="rId5"/>
          <a:stretch>
            <a:fillRect/>
          </a:stretch>
        </p:blipFill>
        <p:spPr>
          <a:xfrm>
            <a:off x="7211678" y="6336498"/>
            <a:ext cx="759480" cy="280789"/>
          </a:xfrm>
          <a:prstGeom prst="rect">
            <a:avLst/>
          </a:prstGeom>
        </p:spPr>
      </p:pic>
    </p:spTree>
    <p:extLst>
      <p:ext uri="{BB962C8B-B14F-4D97-AF65-F5344CB8AC3E}">
        <p14:creationId xmlns:p14="http://schemas.microsoft.com/office/powerpoint/2010/main" val="278397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Shape 211"/>
          <p:cNvPicPr preferRelativeResize="0">
            <a:picLocks noGrp="1"/>
          </p:cNvPicPr>
          <p:nvPr>
            <p:ph idx="4294967295"/>
          </p:nvPr>
        </p:nvPicPr>
        <p:blipFill rotWithShape="1">
          <a:blip r:embed="rId3">
            <a:alphaModFix/>
          </a:blip>
          <a:srcRect/>
          <a:stretch/>
        </p:blipFill>
        <p:spPr>
          <a:xfrm>
            <a:off x="0" y="904875"/>
            <a:ext cx="3082925" cy="5902325"/>
          </a:xfrm>
          <a:prstGeom prst="rect">
            <a:avLst/>
          </a:prstGeom>
          <a:noFill/>
          <a:ln w="9525" cap="flat" cmpd="sng">
            <a:solidFill>
              <a:srgbClr val="FFFFFF"/>
            </a:solidFill>
            <a:prstDash val="solid"/>
            <a:round/>
            <a:headEnd type="none" w="sm" len="sm"/>
            <a:tailEnd type="none" w="sm" len="sm"/>
          </a:ln>
        </p:spPr>
      </p:pic>
      <p:sp>
        <p:nvSpPr>
          <p:cNvPr id="212" name="Shape 212" descr="https://mail-attachment.googleusercontent.com/attachment/u/0/?ui=2&amp;ik=8bfe8d28f4&amp;view=att&amp;th=13cef2be039102f9&amp;attid=0.1&amp;disp=inline&amp;safe=1&amp;zw&amp;saduie=AG9B_P_9z765iCN7mvXmvW-bt28f&amp;sadet=1361225568471&amp;sads=5xl3U4O9652DTqaNOoXLfA5kBaQ"/>
          <p:cNvSpPr/>
          <p:nvPr/>
        </p:nvSpPr>
        <p:spPr>
          <a:xfrm>
            <a:off x="1259681" y="748903"/>
            <a:ext cx="228600" cy="228601"/>
          </a:xfrm>
          <a:prstGeom prst="rect">
            <a:avLst/>
          </a:prstGeom>
          <a:noFill/>
          <a:ln>
            <a:noFill/>
          </a:ln>
        </p:spPr>
        <p:txBody>
          <a:bodyPr spcFirstLastPara="1" wrap="square" lIns="68569" tIns="34275" rIns="68569" bIns="34275" anchor="t" anchorCtr="0">
            <a:noAutofit/>
          </a:bodyPr>
          <a:lstStyle/>
          <a:p>
            <a:pPr defTabSz="685800">
              <a:buClr>
                <a:srgbClr val="000000"/>
              </a:buClr>
              <a:defRPr/>
            </a:pPr>
            <a:endParaRPr sz="1350" kern="0">
              <a:solidFill>
                <a:srgbClr val="000000"/>
              </a:solidFill>
              <a:latin typeface="Calibri"/>
              <a:ea typeface="Calibri"/>
              <a:cs typeface="Calibri"/>
              <a:sym typeface="Calibri"/>
            </a:endParaRPr>
          </a:p>
        </p:txBody>
      </p:sp>
      <p:pic>
        <p:nvPicPr>
          <p:cNvPr id="214" name="Shape 214"/>
          <p:cNvPicPr preferRelativeResize="0"/>
          <p:nvPr/>
        </p:nvPicPr>
        <p:blipFill rotWithShape="1">
          <a:blip r:embed="rId4">
            <a:alphaModFix/>
          </a:blip>
          <a:srcRect/>
          <a:stretch/>
        </p:blipFill>
        <p:spPr>
          <a:xfrm>
            <a:off x="2391104" y="1738312"/>
            <a:ext cx="3127904" cy="3778509"/>
          </a:xfrm>
          <a:prstGeom prst="rect">
            <a:avLst/>
          </a:prstGeom>
          <a:noFill/>
          <a:ln w="28575" cap="flat" cmpd="sng">
            <a:solidFill>
              <a:srgbClr val="FF0000"/>
            </a:solidFill>
            <a:prstDash val="solid"/>
            <a:round/>
            <a:headEnd type="none" w="sm" len="sm"/>
            <a:tailEnd type="none" w="sm" len="sm"/>
          </a:ln>
        </p:spPr>
      </p:pic>
      <p:sp>
        <p:nvSpPr>
          <p:cNvPr id="216" name="Shape 216"/>
          <p:cNvSpPr/>
          <p:nvPr/>
        </p:nvSpPr>
        <p:spPr>
          <a:xfrm>
            <a:off x="1488281" y="3957145"/>
            <a:ext cx="530743" cy="563129"/>
          </a:xfrm>
          <a:prstGeom prst="rect">
            <a:avLst/>
          </a:prstGeom>
          <a:noFill/>
          <a:ln w="38100" cap="flat" cmpd="sng">
            <a:solidFill>
              <a:srgbClr val="FF0000"/>
            </a:solidFill>
            <a:prstDash val="solid"/>
            <a:miter lim="800000"/>
            <a:headEnd type="none" w="sm" len="sm"/>
            <a:tailEnd type="none" w="sm" len="sm"/>
          </a:ln>
        </p:spPr>
        <p:txBody>
          <a:bodyPr spcFirstLastPara="1" wrap="square" lIns="68569" tIns="34275" rIns="68569" bIns="34275" anchor="ctr" anchorCtr="0">
            <a:noAutofit/>
          </a:bodyPr>
          <a:lstStyle/>
          <a:p>
            <a:pPr algn="ctr" defTabSz="685800">
              <a:buClr>
                <a:srgbClr val="000000"/>
              </a:buClr>
              <a:defRPr/>
            </a:pPr>
            <a:endParaRPr sz="1350" kern="0">
              <a:solidFill>
                <a:srgbClr val="FFFFFF"/>
              </a:solidFill>
              <a:latin typeface="Calibri"/>
              <a:ea typeface="Calibri"/>
              <a:cs typeface="Calibri"/>
              <a:sym typeface="Calibri"/>
            </a:endParaRPr>
          </a:p>
        </p:txBody>
      </p:sp>
      <p:cxnSp>
        <p:nvCxnSpPr>
          <p:cNvPr id="217" name="Shape 217"/>
          <p:cNvCxnSpPr>
            <a:cxnSpLocks/>
            <a:stCxn id="216" idx="0"/>
            <a:endCxn id="214" idx="1"/>
          </p:cNvCxnSpPr>
          <p:nvPr/>
        </p:nvCxnSpPr>
        <p:spPr>
          <a:xfrm flipV="1">
            <a:off x="1753653" y="3627567"/>
            <a:ext cx="637451" cy="329578"/>
          </a:xfrm>
          <a:prstGeom prst="straightConnector1">
            <a:avLst/>
          </a:prstGeom>
          <a:noFill/>
          <a:ln w="63500" cap="flat" cmpd="sng">
            <a:solidFill>
              <a:srgbClr val="FF0000"/>
            </a:solidFill>
            <a:prstDash val="solid"/>
            <a:miter lim="800000"/>
            <a:headEnd type="none" w="sm" len="sm"/>
            <a:tailEnd type="triangle" w="med" len="med"/>
          </a:ln>
          <a:effectLst>
            <a:outerShdw blurRad="57150" dist="19050" dir="5400000" algn="bl" rotWithShape="0">
              <a:srgbClr val="000000">
                <a:alpha val="50000"/>
              </a:srgbClr>
            </a:outerShdw>
          </a:effectLst>
        </p:spPr>
      </p:cxnSp>
      <p:pic>
        <p:nvPicPr>
          <p:cNvPr id="10" name="Picture 9">
            <a:extLst>
              <a:ext uri="{FF2B5EF4-FFF2-40B4-BE49-F238E27FC236}">
                <a16:creationId xmlns:a16="http://schemas.microsoft.com/office/drawing/2014/main" id="{A0440F56-1B57-4A06-80A5-7BE9C9AD6C44}"/>
              </a:ext>
            </a:extLst>
          </p:cNvPr>
          <p:cNvPicPr>
            <a:picLocks noChangeAspect="1"/>
          </p:cNvPicPr>
          <p:nvPr/>
        </p:nvPicPr>
        <p:blipFill>
          <a:blip r:embed="rId5"/>
          <a:stretch>
            <a:fillRect/>
          </a:stretch>
        </p:blipFill>
        <p:spPr>
          <a:xfrm>
            <a:off x="7211678" y="6336498"/>
            <a:ext cx="759480" cy="280789"/>
          </a:xfrm>
          <a:prstGeom prst="rect">
            <a:avLst/>
          </a:prstGeom>
        </p:spPr>
      </p:pic>
      <p:grpSp>
        <p:nvGrpSpPr>
          <p:cNvPr id="11" name="Group 10">
            <a:extLst>
              <a:ext uri="{FF2B5EF4-FFF2-40B4-BE49-F238E27FC236}">
                <a16:creationId xmlns:a16="http://schemas.microsoft.com/office/drawing/2014/main" id="{E5A4F12E-FF06-4DEF-B387-4080FA217B71}"/>
              </a:ext>
            </a:extLst>
          </p:cNvPr>
          <p:cNvGrpSpPr/>
          <p:nvPr/>
        </p:nvGrpSpPr>
        <p:grpSpPr>
          <a:xfrm>
            <a:off x="5575738" y="1387500"/>
            <a:ext cx="3509661" cy="4804847"/>
            <a:chOff x="688803" y="587532"/>
            <a:chExt cx="4481152" cy="6018829"/>
          </a:xfrm>
        </p:grpSpPr>
        <p:pic>
          <p:nvPicPr>
            <p:cNvPr id="12" name="Picture 11">
              <a:extLst>
                <a:ext uri="{FF2B5EF4-FFF2-40B4-BE49-F238E27FC236}">
                  <a16:creationId xmlns:a16="http://schemas.microsoft.com/office/drawing/2014/main" id="{E3333CC6-48A4-4D6D-A0D6-14B6ECF88F8D}"/>
                </a:ext>
              </a:extLst>
            </p:cNvPr>
            <p:cNvPicPr>
              <a:picLocks noChangeAspect="1"/>
            </p:cNvPicPr>
            <p:nvPr/>
          </p:nvPicPr>
          <p:blipFill rotWithShape="1">
            <a:blip r:embed="rId6">
              <a:extLst>
                <a:ext uri="{28A0092B-C50C-407E-A947-70E740481C1C}">
                  <a14:useLocalDpi xmlns:a14="http://schemas.microsoft.com/office/drawing/2010/main" val="0"/>
                </a:ext>
              </a:extLst>
            </a:blip>
            <a:srcRect l="8638" t="7491" r="8989" b="7014"/>
            <a:stretch/>
          </p:blipFill>
          <p:spPr>
            <a:xfrm>
              <a:off x="688803" y="587532"/>
              <a:ext cx="4481152" cy="6018829"/>
            </a:xfrm>
            <a:prstGeom prst="rect">
              <a:avLst/>
            </a:prstGeom>
          </p:spPr>
        </p:pic>
        <p:cxnSp>
          <p:nvCxnSpPr>
            <p:cNvPr id="13" name="Straight Arrow Connector 12">
              <a:extLst>
                <a:ext uri="{FF2B5EF4-FFF2-40B4-BE49-F238E27FC236}">
                  <a16:creationId xmlns:a16="http://schemas.microsoft.com/office/drawing/2014/main" id="{5568CC43-0497-4096-ABED-8D4D6CEDB58D}"/>
                </a:ext>
              </a:extLst>
            </p:cNvPr>
            <p:cNvCxnSpPr/>
            <p:nvPr/>
          </p:nvCxnSpPr>
          <p:spPr>
            <a:xfrm flipH="1" flipV="1">
              <a:off x="2238868" y="4600035"/>
              <a:ext cx="690511" cy="236702"/>
            </a:xfrm>
            <a:prstGeom prst="straightConnector1">
              <a:avLst/>
            </a:prstGeom>
            <a:ln w="57150" cap="flat">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460986D-F59E-41E7-A25E-668B8A3FDF61}"/>
                </a:ext>
              </a:extLst>
            </p:cNvPr>
            <p:cNvCxnSpPr/>
            <p:nvPr/>
          </p:nvCxnSpPr>
          <p:spPr>
            <a:xfrm flipH="1" flipV="1">
              <a:off x="1950877" y="3901180"/>
              <a:ext cx="665063" cy="219905"/>
            </a:xfrm>
            <a:prstGeom prst="straightConnector1">
              <a:avLst/>
            </a:prstGeom>
            <a:ln w="57150" cap="flat">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5EC2AF9-41A9-4F28-986D-228048DD5103}"/>
                </a:ext>
              </a:extLst>
            </p:cNvPr>
            <p:cNvCxnSpPr/>
            <p:nvPr/>
          </p:nvCxnSpPr>
          <p:spPr>
            <a:xfrm flipH="1">
              <a:off x="3459769" y="3863473"/>
              <a:ext cx="575036" cy="37707"/>
            </a:xfrm>
            <a:prstGeom prst="straightConnector1">
              <a:avLst/>
            </a:prstGeom>
            <a:ln w="57150" cap="flat">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02DA3B-D253-4A0D-9E02-9D7C9C4E6A50}"/>
                </a:ext>
              </a:extLst>
            </p:cNvPr>
            <p:cNvCxnSpPr/>
            <p:nvPr/>
          </p:nvCxnSpPr>
          <p:spPr>
            <a:xfrm flipH="1" flipV="1">
              <a:off x="1779936" y="3006056"/>
              <a:ext cx="458932" cy="373193"/>
            </a:xfrm>
            <a:prstGeom prst="straightConnector1">
              <a:avLst/>
            </a:prstGeom>
            <a:ln w="57150" cap="flat">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E0D321C-083C-4A8E-9C08-378A6A890D13}"/>
                </a:ext>
              </a:extLst>
            </p:cNvPr>
            <p:cNvCxnSpPr/>
            <p:nvPr/>
          </p:nvCxnSpPr>
          <p:spPr>
            <a:xfrm flipH="1">
              <a:off x="2777579" y="3220825"/>
              <a:ext cx="575036" cy="37707"/>
            </a:xfrm>
            <a:prstGeom prst="straightConnector1">
              <a:avLst/>
            </a:prstGeom>
            <a:ln w="57150" cap="flat">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4">
              <a:extLst>
                <a:ext uri="{FF2B5EF4-FFF2-40B4-BE49-F238E27FC236}">
                  <a16:creationId xmlns:a16="http://schemas.microsoft.com/office/drawing/2014/main" id="{06C9C68D-BC27-42EF-83FF-147C4498447E}"/>
                </a:ext>
              </a:extLst>
            </p:cNvPr>
            <p:cNvSpPr txBox="1"/>
            <p:nvPr/>
          </p:nvSpPr>
          <p:spPr>
            <a:xfrm rot="21141792">
              <a:off x="1969554" y="3441911"/>
              <a:ext cx="142891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rPr>
                <a:t>Return Flows</a:t>
              </a:r>
            </a:p>
          </p:txBody>
        </p:sp>
      </p:grpSp>
      <p:sp>
        <p:nvSpPr>
          <p:cNvPr id="3" name="Title 2">
            <a:extLst>
              <a:ext uri="{FF2B5EF4-FFF2-40B4-BE49-F238E27FC236}">
                <a16:creationId xmlns:a16="http://schemas.microsoft.com/office/drawing/2014/main" id="{2E5415D6-8B66-4499-AE53-CD12A365FEAA}"/>
              </a:ext>
            </a:extLst>
          </p:cNvPr>
          <p:cNvSpPr>
            <a:spLocks noGrp="1"/>
          </p:cNvSpPr>
          <p:nvPr>
            <p:ph type="title"/>
          </p:nvPr>
        </p:nvSpPr>
        <p:spPr/>
        <p:txBody>
          <a:bodyPr/>
          <a:lstStyle/>
          <a:p>
            <a:r>
              <a:rPr lang="en-US" dirty="0"/>
              <a:t>MODSIM - Carson River Operations Model </a:t>
            </a:r>
          </a:p>
        </p:txBody>
      </p:sp>
    </p:spTree>
    <p:extLst>
      <p:ext uri="{BB962C8B-B14F-4D97-AF65-F5344CB8AC3E}">
        <p14:creationId xmlns:p14="http://schemas.microsoft.com/office/powerpoint/2010/main" val="1015642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Shape 470"/>
          <p:cNvSpPr txBox="1"/>
          <p:nvPr/>
        </p:nvSpPr>
        <p:spPr>
          <a:xfrm>
            <a:off x="215246" y="684112"/>
            <a:ext cx="8803298" cy="1731243"/>
          </a:xfrm>
          <a:prstGeom prst="rect">
            <a:avLst/>
          </a:prstGeom>
          <a:noFill/>
          <a:ln>
            <a:noFill/>
          </a:ln>
        </p:spPr>
        <p:txBody>
          <a:bodyPr spcFirstLastPara="1" wrap="square" lIns="68569" tIns="34275" rIns="68569" bIns="34275" anchor="t" anchorCtr="0">
            <a:noAutofit/>
          </a:bodyPr>
          <a:lstStyle/>
          <a:p>
            <a:pPr algn="ctr" defTabSz="685800">
              <a:buClr>
                <a:srgbClr val="000000"/>
              </a:buClr>
              <a:defRPr/>
            </a:pPr>
            <a:r>
              <a:rPr lang="en-US" sz="3200" kern="0" dirty="0">
                <a:solidFill>
                  <a:srgbClr val="000000"/>
                </a:solidFill>
                <a:latin typeface="Calibri"/>
                <a:ea typeface="Calibri"/>
                <a:cs typeface="Calibri"/>
                <a:sym typeface="Calibri"/>
              </a:rPr>
              <a:t>Total Delivery – All Decades</a:t>
            </a:r>
            <a:endParaRPr sz="1000" kern="0" dirty="0">
              <a:solidFill>
                <a:srgbClr val="000000"/>
              </a:solidFill>
              <a:latin typeface="Arial"/>
              <a:cs typeface="Arial"/>
              <a:sym typeface="Arial"/>
            </a:endParaRPr>
          </a:p>
          <a:p>
            <a:pPr algn="ctr" defTabSz="685800">
              <a:buClr>
                <a:srgbClr val="000000"/>
              </a:buClr>
              <a:defRPr/>
            </a:pPr>
            <a:r>
              <a:rPr lang="en-US" sz="3200" kern="0" dirty="0">
                <a:solidFill>
                  <a:srgbClr val="000000"/>
                </a:solidFill>
                <a:latin typeface="Calibri"/>
                <a:ea typeface="Calibri"/>
                <a:cs typeface="Calibri"/>
                <a:sym typeface="Calibri"/>
              </a:rPr>
              <a:t>Simulations for 1980-2015</a:t>
            </a:r>
            <a:endParaRPr sz="1000" kern="0" dirty="0">
              <a:solidFill>
                <a:srgbClr val="000000"/>
              </a:solidFill>
              <a:latin typeface="Arial"/>
              <a:cs typeface="Arial"/>
              <a:sym typeface="Arial"/>
            </a:endParaRPr>
          </a:p>
          <a:p>
            <a:pPr algn="ctr" defTabSz="685800">
              <a:buClr>
                <a:srgbClr val="000000"/>
              </a:buClr>
              <a:defRPr/>
            </a:pPr>
            <a:r>
              <a:rPr lang="en-US" sz="3200" kern="0" dirty="0">
                <a:solidFill>
                  <a:srgbClr val="000000"/>
                </a:solidFill>
                <a:latin typeface="Calibri"/>
                <a:ea typeface="Calibri"/>
                <a:cs typeface="Calibri"/>
                <a:sym typeface="Calibri"/>
              </a:rPr>
              <a:t>All Results are differenced from Historical +0C</a:t>
            </a:r>
            <a:endParaRPr sz="3200" kern="0" dirty="0">
              <a:solidFill>
                <a:srgbClr val="000000"/>
              </a:solidFill>
              <a:latin typeface="Calibri"/>
              <a:ea typeface="Calibri"/>
              <a:cs typeface="Calibri"/>
              <a:sym typeface="Calibri"/>
            </a:endParaRPr>
          </a:p>
        </p:txBody>
      </p:sp>
      <p:pic>
        <p:nvPicPr>
          <p:cNvPr id="471" name="Shape 471"/>
          <p:cNvPicPr preferRelativeResize="0"/>
          <p:nvPr/>
        </p:nvPicPr>
        <p:blipFill rotWithShape="1">
          <a:blip r:embed="rId3">
            <a:alphaModFix/>
          </a:blip>
          <a:srcRect/>
          <a:stretch/>
        </p:blipFill>
        <p:spPr>
          <a:xfrm>
            <a:off x="62405" y="2392484"/>
            <a:ext cx="8997755" cy="3740302"/>
          </a:xfrm>
          <a:prstGeom prst="rect">
            <a:avLst/>
          </a:prstGeom>
          <a:noFill/>
          <a:ln>
            <a:noFill/>
          </a:ln>
        </p:spPr>
      </p:pic>
      <p:sp>
        <p:nvSpPr>
          <p:cNvPr id="472" name="Shape 472"/>
          <p:cNvSpPr txBox="1"/>
          <p:nvPr/>
        </p:nvSpPr>
        <p:spPr>
          <a:xfrm>
            <a:off x="3318425" y="6023679"/>
            <a:ext cx="3565851" cy="544107"/>
          </a:xfrm>
          <a:prstGeom prst="rect">
            <a:avLst/>
          </a:prstGeom>
          <a:noFill/>
          <a:ln>
            <a:noFill/>
          </a:ln>
        </p:spPr>
        <p:txBody>
          <a:bodyPr spcFirstLastPara="1" wrap="square" lIns="68569" tIns="34275" rIns="68569" bIns="34275" anchor="t" anchorCtr="0">
            <a:noAutofit/>
          </a:bodyPr>
          <a:lstStyle/>
          <a:p>
            <a:pPr defTabSz="685800">
              <a:buClr>
                <a:srgbClr val="000000"/>
              </a:buClr>
              <a:defRPr/>
            </a:pPr>
            <a:r>
              <a:rPr lang="en-US" kern="0" dirty="0">
                <a:solidFill>
                  <a:srgbClr val="000000"/>
                </a:solidFill>
                <a:latin typeface="Calibri"/>
                <a:ea typeface="Calibri"/>
                <a:cs typeface="Calibri"/>
                <a:sym typeface="Calibri"/>
              </a:rPr>
              <a:t>Water Right Decree Date by Decade</a:t>
            </a:r>
            <a:endParaRPr kern="0" dirty="0">
              <a:solidFill>
                <a:srgbClr val="000000"/>
              </a:solidFill>
              <a:latin typeface="Calibri"/>
              <a:ea typeface="Calibri"/>
              <a:cs typeface="Calibri"/>
              <a:sym typeface="Calibri"/>
            </a:endParaRPr>
          </a:p>
        </p:txBody>
      </p:sp>
      <p:sp>
        <p:nvSpPr>
          <p:cNvPr id="2" name="TextBox 1">
            <a:extLst>
              <a:ext uri="{FF2B5EF4-FFF2-40B4-BE49-F238E27FC236}">
                <a16:creationId xmlns:a16="http://schemas.microsoft.com/office/drawing/2014/main" id="{85E58FA4-442F-4CD3-8694-BC373BB2BCFB}"/>
              </a:ext>
            </a:extLst>
          </p:cNvPr>
          <p:cNvSpPr txBox="1"/>
          <p:nvPr/>
        </p:nvSpPr>
        <p:spPr>
          <a:xfrm>
            <a:off x="4572000" y="4527197"/>
            <a:ext cx="1584401" cy="461665"/>
          </a:xfrm>
          <a:prstGeom prst="rect">
            <a:avLst/>
          </a:prstGeom>
          <a:noFill/>
        </p:spPr>
        <p:txBody>
          <a:bodyPr wrap="square" rtlCol="0">
            <a:spAutoFit/>
          </a:bodyPr>
          <a:lstStyle/>
          <a:p>
            <a:r>
              <a:rPr lang="en-US" sz="2400" dirty="0"/>
              <a:t>Seniority</a:t>
            </a:r>
          </a:p>
        </p:txBody>
      </p:sp>
      <p:cxnSp>
        <p:nvCxnSpPr>
          <p:cNvPr id="4" name="Straight Arrow Connector 3">
            <a:extLst>
              <a:ext uri="{FF2B5EF4-FFF2-40B4-BE49-F238E27FC236}">
                <a16:creationId xmlns:a16="http://schemas.microsoft.com/office/drawing/2014/main" id="{1C724033-D4EE-49FA-8C3A-59886A5A4A91}"/>
              </a:ext>
            </a:extLst>
          </p:cNvPr>
          <p:cNvCxnSpPr/>
          <p:nvPr/>
        </p:nvCxnSpPr>
        <p:spPr>
          <a:xfrm flipH="1">
            <a:off x="4670385" y="5067542"/>
            <a:ext cx="1102489"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1ACBEAD2-FEBD-4DA5-A44C-BDC913E29718}"/>
              </a:ext>
            </a:extLst>
          </p:cNvPr>
          <p:cNvSpPr>
            <a:spLocks noGrp="1"/>
          </p:cNvSpPr>
          <p:nvPr>
            <p:ph type="title"/>
          </p:nvPr>
        </p:nvSpPr>
        <p:spPr/>
        <p:txBody>
          <a:bodyPr/>
          <a:lstStyle/>
          <a:p>
            <a:r>
              <a:rPr lang="en-US" dirty="0"/>
              <a:t>Reduction in Simulated Deliveries</a:t>
            </a:r>
          </a:p>
        </p:txBody>
      </p:sp>
      <p:pic>
        <p:nvPicPr>
          <p:cNvPr id="9" name="Picture 8">
            <a:extLst>
              <a:ext uri="{FF2B5EF4-FFF2-40B4-BE49-F238E27FC236}">
                <a16:creationId xmlns:a16="http://schemas.microsoft.com/office/drawing/2014/main" id="{47970AA5-59DC-43C9-8E6E-E4E89DA76640}"/>
              </a:ext>
            </a:extLst>
          </p:cNvPr>
          <p:cNvPicPr>
            <a:picLocks noChangeAspect="1"/>
          </p:cNvPicPr>
          <p:nvPr/>
        </p:nvPicPr>
        <p:blipFill>
          <a:blip r:embed="rId4"/>
          <a:stretch>
            <a:fillRect/>
          </a:stretch>
        </p:blipFill>
        <p:spPr>
          <a:xfrm>
            <a:off x="7211678" y="6336498"/>
            <a:ext cx="759480" cy="280789"/>
          </a:xfrm>
          <a:prstGeom prst="rect">
            <a:avLst/>
          </a:prstGeom>
        </p:spPr>
      </p:pic>
    </p:spTree>
    <p:extLst>
      <p:ext uri="{BB962C8B-B14F-4D97-AF65-F5344CB8AC3E}">
        <p14:creationId xmlns:p14="http://schemas.microsoft.com/office/powerpoint/2010/main" val="1374773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p:nvPr/>
        </p:nvSpPr>
        <p:spPr>
          <a:xfrm>
            <a:off x="86945" y="372927"/>
            <a:ext cx="8841314" cy="530915"/>
          </a:xfrm>
          <a:prstGeom prst="rect">
            <a:avLst/>
          </a:prstGeom>
          <a:noFill/>
          <a:ln>
            <a:noFill/>
          </a:ln>
        </p:spPr>
        <p:txBody>
          <a:bodyPr spcFirstLastPara="1" wrap="square" lIns="68569" tIns="34275" rIns="68569" bIns="34275" anchor="t" anchorCtr="0">
            <a:noAutofit/>
          </a:bodyPr>
          <a:lstStyle/>
          <a:p>
            <a:pPr algn="ctr" defTabSz="685800">
              <a:buClr>
                <a:srgbClr val="000000"/>
              </a:buClr>
              <a:defRPr/>
            </a:pPr>
            <a:endParaRPr sz="1050" kern="0" dirty="0">
              <a:solidFill>
                <a:srgbClr val="000000"/>
              </a:solidFill>
              <a:latin typeface="Arial"/>
              <a:cs typeface="Arial"/>
              <a:sym typeface="Arial"/>
            </a:endParaRPr>
          </a:p>
        </p:txBody>
      </p:sp>
      <p:pic>
        <p:nvPicPr>
          <p:cNvPr id="487" name="Shape 487"/>
          <p:cNvPicPr preferRelativeResize="0"/>
          <p:nvPr/>
        </p:nvPicPr>
        <p:blipFill rotWithShape="1">
          <a:blip r:embed="rId3">
            <a:alphaModFix/>
          </a:blip>
          <a:srcRect l="5735"/>
          <a:stretch/>
        </p:blipFill>
        <p:spPr>
          <a:xfrm>
            <a:off x="86945" y="1658528"/>
            <a:ext cx="8960083" cy="3964505"/>
          </a:xfrm>
          <a:prstGeom prst="rect">
            <a:avLst/>
          </a:prstGeom>
          <a:noFill/>
          <a:ln>
            <a:noFill/>
          </a:ln>
        </p:spPr>
      </p:pic>
      <p:sp>
        <p:nvSpPr>
          <p:cNvPr id="488" name="Shape 488"/>
          <p:cNvSpPr txBox="1"/>
          <p:nvPr/>
        </p:nvSpPr>
        <p:spPr>
          <a:xfrm>
            <a:off x="2865213" y="5548960"/>
            <a:ext cx="4103146" cy="530915"/>
          </a:xfrm>
          <a:prstGeom prst="rect">
            <a:avLst/>
          </a:prstGeom>
          <a:noFill/>
          <a:ln>
            <a:noFill/>
          </a:ln>
        </p:spPr>
        <p:txBody>
          <a:bodyPr spcFirstLastPara="1" wrap="square" lIns="68569" tIns="34275" rIns="68569" bIns="34275" anchor="t" anchorCtr="0">
            <a:noAutofit/>
          </a:bodyPr>
          <a:lstStyle/>
          <a:p>
            <a:pPr defTabSz="685800">
              <a:buClr>
                <a:srgbClr val="000000"/>
              </a:buClr>
              <a:defRPr/>
            </a:pPr>
            <a:r>
              <a:rPr lang="en-US" sz="2000" kern="0" dirty="0">
                <a:solidFill>
                  <a:srgbClr val="000000"/>
                </a:solidFill>
                <a:latin typeface="Calibri"/>
                <a:ea typeface="Calibri"/>
                <a:cs typeface="Calibri"/>
                <a:sym typeface="Calibri"/>
              </a:rPr>
              <a:t>Water Right Decree Date by Decade</a:t>
            </a:r>
            <a:endParaRPr sz="2000" kern="0" dirty="0">
              <a:solidFill>
                <a:srgbClr val="000000"/>
              </a:solidFill>
              <a:latin typeface="Calibri"/>
              <a:ea typeface="Calibri"/>
              <a:cs typeface="Calibri"/>
              <a:sym typeface="Calibri"/>
            </a:endParaRPr>
          </a:p>
        </p:txBody>
      </p:sp>
      <p:sp>
        <p:nvSpPr>
          <p:cNvPr id="6" name="TextBox 5">
            <a:extLst>
              <a:ext uri="{FF2B5EF4-FFF2-40B4-BE49-F238E27FC236}">
                <a16:creationId xmlns:a16="http://schemas.microsoft.com/office/drawing/2014/main" id="{42E6CFFF-C386-4F11-AB41-157D10B61FEC}"/>
              </a:ext>
            </a:extLst>
          </p:cNvPr>
          <p:cNvSpPr txBox="1"/>
          <p:nvPr/>
        </p:nvSpPr>
        <p:spPr>
          <a:xfrm>
            <a:off x="4083269" y="4253928"/>
            <a:ext cx="1584401" cy="461665"/>
          </a:xfrm>
          <a:prstGeom prst="rect">
            <a:avLst/>
          </a:prstGeom>
          <a:noFill/>
        </p:spPr>
        <p:txBody>
          <a:bodyPr wrap="square" rtlCol="0">
            <a:spAutoFit/>
          </a:bodyPr>
          <a:lstStyle/>
          <a:p>
            <a:r>
              <a:rPr lang="en-US" sz="2400" dirty="0"/>
              <a:t>Seniority</a:t>
            </a:r>
          </a:p>
        </p:txBody>
      </p:sp>
      <p:cxnSp>
        <p:nvCxnSpPr>
          <p:cNvPr id="7" name="Straight Arrow Connector 6">
            <a:extLst>
              <a:ext uri="{FF2B5EF4-FFF2-40B4-BE49-F238E27FC236}">
                <a16:creationId xmlns:a16="http://schemas.microsoft.com/office/drawing/2014/main" id="{2EEC3503-8094-4C7C-9996-14A5424871FB}"/>
              </a:ext>
            </a:extLst>
          </p:cNvPr>
          <p:cNvCxnSpPr/>
          <p:nvPr/>
        </p:nvCxnSpPr>
        <p:spPr>
          <a:xfrm flipH="1">
            <a:off x="4181654" y="4794273"/>
            <a:ext cx="1102489" cy="0"/>
          </a:xfrm>
          <a:prstGeom prst="straightConnector1">
            <a:avLst/>
          </a:prstGeom>
          <a:ln w="444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2230017-8753-4650-B0CE-EC5467D7A070}"/>
              </a:ext>
            </a:extLst>
          </p:cNvPr>
          <p:cNvSpPr>
            <a:spLocks noGrp="1"/>
          </p:cNvSpPr>
          <p:nvPr>
            <p:ph type="title"/>
          </p:nvPr>
        </p:nvSpPr>
        <p:spPr/>
        <p:txBody>
          <a:bodyPr/>
          <a:lstStyle/>
          <a:p>
            <a:r>
              <a:rPr lang="en-US" dirty="0"/>
              <a:t>% Change in Delivery – All Decades</a:t>
            </a:r>
          </a:p>
        </p:txBody>
      </p:sp>
      <p:pic>
        <p:nvPicPr>
          <p:cNvPr id="9" name="Picture 8">
            <a:extLst>
              <a:ext uri="{FF2B5EF4-FFF2-40B4-BE49-F238E27FC236}">
                <a16:creationId xmlns:a16="http://schemas.microsoft.com/office/drawing/2014/main" id="{C3E5C327-4801-44A7-9A73-F7C17FE1E670}"/>
              </a:ext>
            </a:extLst>
          </p:cNvPr>
          <p:cNvPicPr>
            <a:picLocks noChangeAspect="1"/>
          </p:cNvPicPr>
          <p:nvPr/>
        </p:nvPicPr>
        <p:blipFill>
          <a:blip r:embed="rId4"/>
          <a:stretch>
            <a:fillRect/>
          </a:stretch>
        </p:blipFill>
        <p:spPr>
          <a:xfrm>
            <a:off x="7211678" y="6336498"/>
            <a:ext cx="759480" cy="280789"/>
          </a:xfrm>
          <a:prstGeom prst="rect">
            <a:avLst/>
          </a:prstGeom>
        </p:spPr>
      </p:pic>
    </p:spTree>
    <p:extLst>
      <p:ext uri="{BB962C8B-B14F-4D97-AF65-F5344CB8AC3E}">
        <p14:creationId xmlns:p14="http://schemas.microsoft.com/office/powerpoint/2010/main" val="2543857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51A723-9DC5-45BF-A611-DA05C3F4BE14}"/>
              </a:ext>
            </a:extLst>
          </p:cNvPr>
          <p:cNvSpPr>
            <a:spLocks noGrp="1"/>
          </p:cNvSpPr>
          <p:nvPr>
            <p:ph type="ctrTitle"/>
          </p:nvPr>
        </p:nvSpPr>
        <p:spPr/>
        <p:txBody>
          <a:bodyPr/>
          <a:lstStyle/>
          <a:p>
            <a:r>
              <a:rPr lang="en-US" dirty="0"/>
              <a:t>Modeling Systems to Cope with Uncertainty</a:t>
            </a:r>
          </a:p>
        </p:txBody>
      </p:sp>
    </p:spTree>
    <p:extLst>
      <p:ext uri="{BB962C8B-B14F-4D97-AF65-F5344CB8AC3E}">
        <p14:creationId xmlns:p14="http://schemas.microsoft.com/office/powerpoint/2010/main" val="2608900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9C8FEB-54B9-4DEA-9866-29815175C54E}"/>
              </a:ext>
            </a:extLst>
          </p:cNvPr>
          <p:cNvSpPr>
            <a:spLocks noGrp="1"/>
          </p:cNvSpPr>
          <p:nvPr>
            <p:ph type="title"/>
          </p:nvPr>
        </p:nvSpPr>
        <p:spPr/>
        <p:txBody>
          <a:bodyPr/>
          <a:lstStyle/>
          <a:p>
            <a:pPr indent="685800"/>
            <a:r>
              <a:rPr lang="en-US" dirty="0"/>
              <a:t>Motivation</a:t>
            </a:r>
          </a:p>
        </p:txBody>
      </p:sp>
      <p:pic>
        <p:nvPicPr>
          <p:cNvPr id="12" name="Picture 11" descr="Screen Clipping">
            <a:extLst>
              <a:ext uri="{FF2B5EF4-FFF2-40B4-BE49-F238E27FC236}">
                <a16:creationId xmlns:a16="http://schemas.microsoft.com/office/drawing/2014/main" id="{22213CFA-C7DB-44AC-AB5C-0DDFF1045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58527" y="1976451"/>
            <a:ext cx="2829320" cy="2750728"/>
          </a:xfrm>
          <a:prstGeom prst="rect">
            <a:avLst/>
          </a:prstGeom>
        </p:spPr>
      </p:pic>
      <p:pic>
        <p:nvPicPr>
          <p:cNvPr id="13" name="Picture 12" descr="Screen Clipping">
            <a:extLst>
              <a:ext uri="{FF2B5EF4-FFF2-40B4-BE49-F238E27FC236}">
                <a16:creationId xmlns:a16="http://schemas.microsoft.com/office/drawing/2014/main" id="{B134D666-C4C4-43AA-A16A-454758726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29948" y="1999860"/>
            <a:ext cx="2886478" cy="2715004"/>
          </a:xfrm>
          <a:prstGeom prst="rect">
            <a:avLst/>
          </a:prstGeom>
        </p:spPr>
      </p:pic>
      <p:sp>
        <p:nvSpPr>
          <p:cNvPr id="14" name="Rectangle 13">
            <a:extLst>
              <a:ext uri="{FF2B5EF4-FFF2-40B4-BE49-F238E27FC236}">
                <a16:creationId xmlns:a16="http://schemas.microsoft.com/office/drawing/2014/main" id="{0F92E25A-9598-4AF5-BEDB-53746F14103F}"/>
              </a:ext>
            </a:extLst>
          </p:cNvPr>
          <p:cNvSpPr/>
          <p:nvPr/>
        </p:nvSpPr>
        <p:spPr>
          <a:xfrm>
            <a:off x="1274759" y="1432630"/>
            <a:ext cx="1581651" cy="530915"/>
          </a:xfrm>
          <a:prstGeom prst="rect">
            <a:avLst/>
          </a:prstGeom>
          <a:noFill/>
        </p:spPr>
        <p:txBody>
          <a:bodyPr wrap="non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000" b="1" spc="38"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Present</a:t>
            </a:r>
          </a:p>
        </p:txBody>
      </p:sp>
      <p:sp>
        <p:nvSpPr>
          <p:cNvPr id="15" name="Rectangle 14">
            <a:extLst>
              <a:ext uri="{FF2B5EF4-FFF2-40B4-BE49-F238E27FC236}">
                <a16:creationId xmlns:a16="http://schemas.microsoft.com/office/drawing/2014/main" id="{47C0397D-073A-4BE4-A289-34FB8BCE4A40}"/>
              </a:ext>
            </a:extLst>
          </p:cNvPr>
          <p:cNvSpPr/>
          <p:nvPr/>
        </p:nvSpPr>
        <p:spPr>
          <a:xfrm>
            <a:off x="1393434" y="4697027"/>
            <a:ext cx="1365182" cy="530915"/>
          </a:xfrm>
          <a:prstGeom prst="rect">
            <a:avLst/>
          </a:prstGeom>
          <a:noFill/>
        </p:spPr>
        <p:txBody>
          <a:bodyPr wrap="none" lIns="68580" tIns="34290" rIns="68580" bIns="3429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000" b="1" spc="38"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Future</a:t>
            </a:r>
          </a:p>
        </p:txBody>
      </p:sp>
      <p:sp>
        <p:nvSpPr>
          <p:cNvPr id="16" name="Oval 15">
            <a:extLst>
              <a:ext uri="{FF2B5EF4-FFF2-40B4-BE49-F238E27FC236}">
                <a16:creationId xmlns:a16="http://schemas.microsoft.com/office/drawing/2014/main" id="{186F9AD9-D2EA-4B24-9657-90ED3AE31FCE}"/>
              </a:ext>
            </a:extLst>
          </p:cNvPr>
          <p:cNvSpPr/>
          <p:nvPr/>
        </p:nvSpPr>
        <p:spPr>
          <a:xfrm>
            <a:off x="358562" y="4142972"/>
            <a:ext cx="1028700" cy="514350"/>
          </a:xfrm>
          <a:prstGeom prst="ellipse">
            <a:avLst/>
          </a:prstGeom>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US" sz="1350" dirty="0">
                <a:solidFill>
                  <a:schemeClr val="bg1"/>
                </a:solidFill>
              </a:rPr>
              <a:t>Demand</a:t>
            </a:r>
          </a:p>
        </p:txBody>
      </p:sp>
      <p:sp>
        <p:nvSpPr>
          <p:cNvPr id="17" name="Oval 16">
            <a:extLst>
              <a:ext uri="{FF2B5EF4-FFF2-40B4-BE49-F238E27FC236}">
                <a16:creationId xmlns:a16="http://schemas.microsoft.com/office/drawing/2014/main" id="{6858D007-6A81-467F-A4F5-3642A5166169}"/>
              </a:ext>
            </a:extLst>
          </p:cNvPr>
          <p:cNvSpPr/>
          <p:nvPr/>
        </p:nvSpPr>
        <p:spPr>
          <a:xfrm>
            <a:off x="2526623" y="4142972"/>
            <a:ext cx="1028700" cy="514350"/>
          </a:xfrm>
          <a:prstGeom prst="ellipse">
            <a:avLst/>
          </a:prstGeom>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US" sz="1350" dirty="0">
                <a:solidFill>
                  <a:schemeClr val="bg1"/>
                </a:solidFill>
              </a:rPr>
              <a:t>Supply</a:t>
            </a:r>
          </a:p>
        </p:txBody>
      </p:sp>
      <p:sp>
        <p:nvSpPr>
          <p:cNvPr id="18" name="Oval 17">
            <a:extLst>
              <a:ext uri="{FF2B5EF4-FFF2-40B4-BE49-F238E27FC236}">
                <a16:creationId xmlns:a16="http://schemas.microsoft.com/office/drawing/2014/main" id="{2D262C00-76AD-402E-8D35-F024BE76E29C}"/>
              </a:ext>
            </a:extLst>
          </p:cNvPr>
          <p:cNvSpPr/>
          <p:nvPr/>
        </p:nvSpPr>
        <p:spPr>
          <a:xfrm>
            <a:off x="240623" y="3557600"/>
            <a:ext cx="1228725" cy="514350"/>
          </a:xfrm>
          <a:prstGeom prst="ellipse">
            <a:avLst/>
          </a:prstGeom>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US" sz="1350" dirty="0">
                <a:solidFill>
                  <a:schemeClr val="bg1"/>
                </a:solidFill>
              </a:rPr>
              <a:t>System Conditions</a:t>
            </a:r>
          </a:p>
        </p:txBody>
      </p:sp>
      <p:sp>
        <p:nvSpPr>
          <p:cNvPr id="19" name="Rectangle 18">
            <a:extLst>
              <a:ext uri="{FF2B5EF4-FFF2-40B4-BE49-F238E27FC236}">
                <a16:creationId xmlns:a16="http://schemas.microsoft.com/office/drawing/2014/main" id="{CFCF6AC7-858E-4C8D-8887-C281E9556BE5}"/>
              </a:ext>
            </a:extLst>
          </p:cNvPr>
          <p:cNvSpPr/>
          <p:nvPr/>
        </p:nvSpPr>
        <p:spPr>
          <a:xfrm>
            <a:off x="89176" y="5326144"/>
            <a:ext cx="4154804" cy="646331"/>
          </a:xfrm>
          <a:prstGeom prst="rect">
            <a:avLst/>
          </a:prstGeom>
        </p:spPr>
        <p:txBody>
          <a:bodyPr wrap="square">
            <a:spAutoFit/>
          </a:bodyPr>
          <a:lstStyle/>
          <a:p>
            <a:pPr algn="ctr"/>
            <a:r>
              <a:rPr lang="en-US" b="1" dirty="0">
                <a:solidFill>
                  <a:schemeClr val="accent1"/>
                </a:solidFill>
              </a:rPr>
              <a:t>Transition from Traditional Planning to Planning under Uncertainty</a:t>
            </a:r>
          </a:p>
        </p:txBody>
      </p:sp>
      <p:pic>
        <p:nvPicPr>
          <p:cNvPr id="20" name="Picture 2" descr="abstract,art,ask,background,blue,bubble,call,chat,chatting,circle,color,comic,communicate,communication,conceptual,conversation,creative,dialog,discuss,discussing,drawing,explain,girl,graphic,green,head,hear,illustration,interest,language,man,message,modern,negotiation,opinion,partner,people,question,review,say,shout,speak,speech,symbol,talk,talk-show,telling,vector,women,word">
            <a:extLst>
              <a:ext uri="{FF2B5EF4-FFF2-40B4-BE49-F238E27FC236}">
                <a16:creationId xmlns:a16="http://schemas.microsoft.com/office/drawing/2014/main" id="{38E25D5C-F0FE-4963-B0E7-79E9FE34C3E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32772" y="1867292"/>
            <a:ext cx="2678906" cy="200025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2EC6096B-0B32-4AB7-A1A8-8E4D3936E9AE}"/>
              </a:ext>
            </a:extLst>
          </p:cNvPr>
          <p:cNvGrpSpPr/>
          <p:nvPr/>
        </p:nvGrpSpPr>
        <p:grpSpPr>
          <a:xfrm>
            <a:off x="4537710" y="4134633"/>
            <a:ext cx="4514850" cy="1504559"/>
            <a:chOff x="1583030" y="4572000"/>
            <a:chExt cx="6172200" cy="2006078"/>
          </a:xfrm>
        </p:grpSpPr>
        <p:sp>
          <p:nvSpPr>
            <p:cNvPr id="22" name="Rounded Rectangle 7">
              <a:extLst>
                <a:ext uri="{FF2B5EF4-FFF2-40B4-BE49-F238E27FC236}">
                  <a16:creationId xmlns:a16="http://schemas.microsoft.com/office/drawing/2014/main" id="{017090C6-7819-462D-9D9B-FC86BA471D59}"/>
                </a:ext>
              </a:extLst>
            </p:cNvPr>
            <p:cNvSpPr/>
            <p:nvPr/>
          </p:nvSpPr>
          <p:spPr>
            <a:xfrm>
              <a:off x="1583030" y="4572000"/>
              <a:ext cx="6172200" cy="2006078"/>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aphicFrame>
          <p:nvGraphicFramePr>
            <p:cNvPr id="23" name="Diagram 22">
              <a:extLst>
                <a:ext uri="{FF2B5EF4-FFF2-40B4-BE49-F238E27FC236}">
                  <a16:creationId xmlns:a16="http://schemas.microsoft.com/office/drawing/2014/main" id="{7940571C-3970-4AE1-807B-6AD5E247EFF3}"/>
                </a:ext>
              </a:extLst>
            </p:cNvPr>
            <p:cNvGraphicFramePr/>
            <p:nvPr>
              <p:extLst>
                <p:ext uri="{D42A27DB-BD31-4B8C-83A1-F6EECF244321}">
                  <p14:modId xmlns:p14="http://schemas.microsoft.com/office/powerpoint/2010/main" val="2569952715"/>
                </p:ext>
              </p:extLst>
            </p:nvPr>
          </p:nvGraphicFramePr>
          <p:xfrm>
            <a:off x="2109733" y="4798786"/>
            <a:ext cx="4986337" cy="5842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4" name="Rectangle 23">
              <a:extLst>
                <a:ext uri="{FF2B5EF4-FFF2-40B4-BE49-F238E27FC236}">
                  <a16:creationId xmlns:a16="http://schemas.microsoft.com/office/drawing/2014/main" id="{16B49784-FA46-4FC8-A629-374864B7B03B}"/>
                </a:ext>
              </a:extLst>
            </p:cNvPr>
            <p:cNvSpPr/>
            <p:nvPr/>
          </p:nvSpPr>
          <p:spPr>
            <a:xfrm>
              <a:off x="1660751" y="5511278"/>
              <a:ext cx="5933034" cy="830997"/>
            </a:xfrm>
            <a:prstGeom prst="rect">
              <a:avLst/>
            </a:prstGeom>
            <a:noFill/>
          </p:spPr>
          <p:txBody>
            <a:bodyPr wrap="square" lIns="68580" tIns="34290" rIns="68580" bIns="34290">
              <a:spAutoFit/>
            </a:bodyPr>
            <a:lstStyle/>
            <a:p>
              <a:pPr algn="ctr"/>
              <a:r>
                <a:rPr lang="en-US" dirty="0">
                  <a:ln w="0"/>
                  <a:effectLst>
                    <a:outerShdw blurRad="38100" dist="19050" dir="2700000" algn="tl" rotWithShape="0">
                      <a:schemeClr val="dk1">
                        <a:alpha val="40000"/>
                      </a:schemeClr>
                    </a:outerShdw>
                  </a:effectLst>
                </a:rPr>
                <a:t>Don’t known or cannot agree on</a:t>
              </a:r>
            </a:p>
            <a:p>
              <a:pPr algn="ctr"/>
              <a:r>
                <a:rPr lang="en-US" dirty="0">
                  <a:ln w="0"/>
                  <a:effectLst>
                    <a:outerShdw blurRad="38100" dist="19050" dir="2700000" algn="tl" rotWithShape="0">
                      <a:schemeClr val="dk1">
                        <a:alpha val="40000"/>
                      </a:schemeClr>
                    </a:outerShdw>
                  </a:effectLst>
                </a:rPr>
                <a:t>the probability distribution of inputs</a:t>
              </a:r>
            </a:p>
          </p:txBody>
        </p:sp>
      </p:grpSp>
      <p:sp>
        <p:nvSpPr>
          <p:cNvPr id="25" name="Down Arrow 11">
            <a:extLst>
              <a:ext uri="{FF2B5EF4-FFF2-40B4-BE49-F238E27FC236}">
                <a16:creationId xmlns:a16="http://schemas.microsoft.com/office/drawing/2014/main" id="{55913301-5B4F-44A6-93F4-4D7AF74F43D2}"/>
              </a:ext>
            </a:extLst>
          </p:cNvPr>
          <p:cNvSpPr/>
          <p:nvPr/>
        </p:nvSpPr>
        <p:spPr>
          <a:xfrm>
            <a:off x="6693895" y="3809320"/>
            <a:ext cx="309384" cy="4011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 name="Title 1">
            <a:extLst>
              <a:ext uri="{FF2B5EF4-FFF2-40B4-BE49-F238E27FC236}">
                <a16:creationId xmlns:a16="http://schemas.microsoft.com/office/drawing/2014/main" id="{15C8AEA7-978B-4486-8AAF-E4FE930F2D25}"/>
              </a:ext>
            </a:extLst>
          </p:cNvPr>
          <p:cNvSpPr txBox="1">
            <a:spLocks/>
          </p:cNvSpPr>
          <p:nvPr/>
        </p:nvSpPr>
        <p:spPr bwMode="auto">
          <a:xfrm>
            <a:off x="4572000" y="1308298"/>
            <a:ext cx="4514850" cy="760532"/>
          </a:xfrm>
          <a:prstGeom prst="rect">
            <a:avLst/>
          </a:prstGeom>
          <a:noFill/>
          <a:ln>
            <a:noFill/>
          </a:ln>
        </p:spPr>
        <p:style>
          <a:lnRef idx="0">
            <a:scrgbClr r="0" g="0" b="0"/>
          </a:lnRef>
          <a:fillRef idx="0">
            <a:scrgbClr r="0" g="0" b="0"/>
          </a:fillRef>
          <a:effectRef idx="0">
            <a:scrgbClr r="0" g="0" b="0"/>
          </a:effectRef>
          <a:fontRef idx="minor">
            <a:schemeClr val="accent1"/>
          </a:fontRef>
        </p:style>
        <p:txBody>
          <a:bodyPr vert="horz" wrap="square" lIns="137160" tIns="68580" rIns="137160" bIns="68580" numCol="1" anchor="ctr" anchorCtr="0" compatLnSpc="1">
            <a:prstTxWarp prst="textNoShape">
              <a:avLst/>
            </a:prstTxWarp>
            <a:normAutofit fontScale="92500"/>
          </a:bodyPr>
          <a:lstStyle>
            <a:lvl1pPr marL="0" algn="l" rtl="0" eaLnBrk="1" fontAlgn="base" hangingPunct="1">
              <a:spcBef>
                <a:spcPct val="0"/>
              </a:spcBef>
              <a:spcAft>
                <a:spcPct val="0"/>
              </a:spcAft>
              <a:defRPr sz="3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Narrow" pitchFamily="1" charset="0"/>
                <a:cs typeface="Arial" charset="0"/>
              </a:defRPr>
            </a:lvl2pPr>
            <a:lvl3pPr algn="l" rtl="0" eaLnBrk="1" fontAlgn="base" hangingPunct="1">
              <a:spcBef>
                <a:spcPct val="0"/>
              </a:spcBef>
              <a:spcAft>
                <a:spcPct val="0"/>
              </a:spcAft>
              <a:defRPr sz="3200">
                <a:solidFill>
                  <a:schemeClr val="bg1"/>
                </a:solidFill>
                <a:latin typeface="Arial Narrow" pitchFamily="1" charset="0"/>
                <a:cs typeface="Arial" charset="0"/>
              </a:defRPr>
            </a:lvl3pPr>
            <a:lvl4pPr algn="l" rtl="0" eaLnBrk="1" fontAlgn="base" hangingPunct="1">
              <a:spcBef>
                <a:spcPct val="0"/>
              </a:spcBef>
              <a:spcAft>
                <a:spcPct val="0"/>
              </a:spcAft>
              <a:defRPr sz="3200">
                <a:solidFill>
                  <a:schemeClr val="bg1"/>
                </a:solidFill>
                <a:latin typeface="Arial Narrow" pitchFamily="1" charset="0"/>
                <a:cs typeface="Arial" charset="0"/>
              </a:defRPr>
            </a:lvl4pPr>
            <a:lvl5pPr algn="l" rtl="0" eaLnBrk="1" fontAlgn="base" hangingPunct="1">
              <a:spcBef>
                <a:spcPct val="0"/>
              </a:spcBef>
              <a:spcAft>
                <a:spcPct val="0"/>
              </a:spcAft>
              <a:defRPr sz="3200">
                <a:solidFill>
                  <a:schemeClr val="bg1"/>
                </a:solidFill>
                <a:latin typeface="Arial Narrow" pitchFamily="1" charset="0"/>
                <a:cs typeface="Arial" charset="0"/>
              </a:defRPr>
            </a:lvl5pPr>
            <a:lvl6pPr marL="457200" algn="l" rtl="0" eaLnBrk="1" fontAlgn="base" hangingPunct="1">
              <a:spcBef>
                <a:spcPct val="0"/>
              </a:spcBef>
              <a:spcAft>
                <a:spcPct val="0"/>
              </a:spcAft>
              <a:defRPr sz="3200">
                <a:solidFill>
                  <a:schemeClr val="bg1"/>
                </a:solidFill>
                <a:latin typeface="Arial Narrow" pitchFamily="1" charset="0"/>
                <a:cs typeface="Arial" charset="0"/>
              </a:defRPr>
            </a:lvl6pPr>
            <a:lvl7pPr marL="914400" algn="l" rtl="0" eaLnBrk="1" fontAlgn="base" hangingPunct="1">
              <a:spcBef>
                <a:spcPct val="0"/>
              </a:spcBef>
              <a:spcAft>
                <a:spcPct val="0"/>
              </a:spcAft>
              <a:defRPr sz="3200">
                <a:solidFill>
                  <a:schemeClr val="bg1"/>
                </a:solidFill>
                <a:latin typeface="Arial Narrow" pitchFamily="1" charset="0"/>
                <a:cs typeface="Arial" charset="0"/>
              </a:defRPr>
            </a:lvl7pPr>
            <a:lvl8pPr marL="1371600" algn="l" rtl="0" eaLnBrk="1" fontAlgn="base" hangingPunct="1">
              <a:spcBef>
                <a:spcPct val="0"/>
              </a:spcBef>
              <a:spcAft>
                <a:spcPct val="0"/>
              </a:spcAft>
              <a:defRPr sz="3200">
                <a:solidFill>
                  <a:schemeClr val="bg1"/>
                </a:solidFill>
                <a:latin typeface="Arial Narrow" pitchFamily="1" charset="0"/>
                <a:cs typeface="Arial" charset="0"/>
              </a:defRPr>
            </a:lvl8pPr>
            <a:lvl9pPr marL="1828800" algn="l" rtl="0" eaLnBrk="1" fontAlgn="base" hangingPunct="1">
              <a:spcBef>
                <a:spcPct val="0"/>
              </a:spcBef>
              <a:spcAft>
                <a:spcPct val="0"/>
              </a:spcAft>
              <a:defRPr sz="3200">
                <a:solidFill>
                  <a:schemeClr val="bg1"/>
                </a:solidFill>
                <a:latin typeface="Arial Narrow" pitchFamily="1" charset="0"/>
                <a:cs typeface="Arial" charset="0"/>
              </a:defRPr>
            </a:lvl9pPr>
          </a:lstStyle>
          <a:p>
            <a:r>
              <a:rPr lang="en-US" sz="2400" kern="0">
                <a:solidFill>
                  <a:schemeClr val="accent1"/>
                </a:solidFill>
              </a:rPr>
              <a:t>Decision making under deep uncertainty</a:t>
            </a:r>
            <a:endParaRPr lang="en-US" sz="2400" kern="0" dirty="0">
              <a:solidFill>
                <a:schemeClr val="accent1"/>
              </a:solidFill>
            </a:endParaRPr>
          </a:p>
        </p:txBody>
      </p:sp>
    </p:spTree>
    <p:extLst>
      <p:ext uri="{BB962C8B-B14F-4D97-AF65-F5344CB8AC3E}">
        <p14:creationId xmlns:p14="http://schemas.microsoft.com/office/powerpoint/2010/main" val="75190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rapezoid 4">
            <a:extLst>
              <a:ext uri="{FF2B5EF4-FFF2-40B4-BE49-F238E27FC236}">
                <a16:creationId xmlns:a16="http://schemas.microsoft.com/office/drawing/2014/main" id="{6DC406F2-8314-4C5F-B492-D1C42C3054A5}"/>
              </a:ext>
            </a:extLst>
          </p:cNvPr>
          <p:cNvSpPr/>
          <p:nvPr/>
        </p:nvSpPr>
        <p:spPr bwMode="auto">
          <a:xfrm rot="5400000">
            <a:off x="251881" y="1679683"/>
            <a:ext cx="4345200" cy="4143377"/>
          </a:xfrm>
          <a:prstGeom prst="trapezoid">
            <a:avLst>
              <a:gd name="adj" fmla="val 8864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350"/>
          </a:p>
        </p:txBody>
      </p:sp>
      <p:sp>
        <p:nvSpPr>
          <p:cNvPr id="23" name="Right Arrow 22"/>
          <p:cNvSpPr/>
          <p:nvPr/>
        </p:nvSpPr>
        <p:spPr>
          <a:xfrm>
            <a:off x="2826226" y="2449672"/>
            <a:ext cx="3935498" cy="2624615"/>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350"/>
          </a:p>
        </p:txBody>
      </p:sp>
      <p:sp>
        <p:nvSpPr>
          <p:cNvPr id="2" name="Title 1"/>
          <p:cNvSpPr>
            <a:spLocks noGrp="1"/>
          </p:cNvSpPr>
          <p:nvPr>
            <p:ph type="title"/>
          </p:nvPr>
        </p:nvSpPr>
        <p:spPr>
          <a:xfrm>
            <a:off x="0" y="-14068"/>
            <a:ext cx="9140825" cy="1068387"/>
          </a:xfrm>
        </p:spPr>
        <p:txBody>
          <a:bodyPr/>
          <a:lstStyle/>
          <a:p>
            <a:r>
              <a:rPr lang="en-US" dirty="0"/>
              <a:t>Simulation models are powerful tools to predict system responses</a:t>
            </a:r>
          </a:p>
        </p:txBody>
      </p:sp>
      <p:sp>
        <p:nvSpPr>
          <p:cNvPr id="3" name="Content Placeholder 2"/>
          <p:cNvSpPr>
            <a:spLocks noGrp="1"/>
          </p:cNvSpPr>
          <p:nvPr>
            <p:ph idx="4294967295"/>
          </p:nvPr>
        </p:nvSpPr>
        <p:spPr>
          <a:xfrm>
            <a:off x="7473001" y="2758340"/>
            <a:ext cx="1570479" cy="2425700"/>
          </a:xfrm>
        </p:spPr>
        <p:txBody>
          <a:bodyPr/>
          <a:lstStyle/>
          <a:p>
            <a:r>
              <a:rPr lang="en-US" dirty="0"/>
              <a:t>Input Variables Access</a:t>
            </a:r>
          </a:p>
          <a:p>
            <a:endParaRPr lang="en-US" dirty="0"/>
          </a:p>
          <a:p>
            <a:r>
              <a:rPr lang="en-US" dirty="0"/>
              <a:t>Output Access </a:t>
            </a:r>
          </a:p>
        </p:txBody>
      </p:sp>
      <p:grpSp>
        <p:nvGrpSpPr>
          <p:cNvPr id="4" name="Group 3">
            <a:extLst>
              <a:ext uri="{FF2B5EF4-FFF2-40B4-BE49-F238E27FC236}">
                <a16:creationId xmlns:a16="http://schemas.microsoft.com/office/drawing/2014/main" id="{121E64CE-343D-4E51-B972-806359069BA6}"/>
              </a:ext>
            </a:extLst>
          </p:cNvPr>
          <p:cNvGrpSpPr/>
          <p:nvPr/>
        </p:nvGrpSpPr>
        <p:grpSpPr>
          <a:xfrm>
            <a:off x="2797098" y="1836807"/>
            <a:ext cx="2358313" cy="4126923"/>
            <a:chOff x="4573523" y="1306076"/>
            <a:chExt cx="3144417" cy="5502564"/>
          </a:xfrm>
        </p:grpSpPr>
        <p:sp>
          <p:nvSpPr>
            <p:cNvPr id="6" name="Rounded Rectangle 5"/>
            <p:cNvSpPr/>
            <p:nvPr/>
          </p:nvSpPr>
          <p:spPr>
            <a:xfrm>
              <a:off x="4573523" y="1306076"/>
              <a:ext cx="3144417" cy="55025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Simulation Models</a:t>
              </a:r>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a:p>
              <a:pPr algn="ctr"/>
              <a:endParaRPr lang="en-US" sz="1350" dirty="0"/>
            </a:p>
          </p:txBody>
        </p:sp>
        <p:grpSp>
          <p:nvGrpSpPr>
            <p:cNvPr id="7" name="Group 6"/>
            <p:cNvGrpSpPr/>
            <p:nvPr/>
          </p:nvGrpSpPr>
          <p:grpSpPr>
            <a:xfrm>
              <a:off x="4686661" y="1769667"/>
              <a:ext cx="2915817" cy="2335474"/>
              <a:chOff x="4810444" y="3746014"/>
              <a:chExt cx="1349824" cy="1168461"/>
            </a:xfrm>
          </p:grpSpPr>
          <p:sp>
            <p:nvSpPr>
              <p:cNvPr id="8" name="Flowchart: Alternate Process 7"/>
              <p:cNvSpPr/>
              <p:nvPr/>
            </p:nvSpPr>
            <p:spPr>
              <a:xfrm>
                <a:off x="4810444" y="3746014"/>
                <a:ext cx="1349824" cy="1168461"/>
              </a:xfrm>
              <a:prstGeom prst="flowChartAlternateProcess">
                <a:avLst/>
              </a:prstGeom>
              <a:blipFill>
                <a:blip r:embed="rId3"/>
                <a:stretch>
                  <a:fillRect/>
                </a:stretch>
              </a:bli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200" dirty="0"/>
              </a:p>
              <a:p>
                <a:pPr algn="ctr"/>
                <a:r>
                  <a:rPr lang="en-US" b="1" dirty="0"/>
                  <a:t>CRAM System Model</a:t>
                </a:r>
              </a:p>
            </p:txBody>
          </p:sp>
          <p:pic>
            <p:nvPicPr>
              <p:cNvPr id="9" name="Picture 2"/>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43171"/>
              <a:stretch/>
            </p:blipFill>
            <p:spPr bwMode="auto">
              <a:xfrm>
                <a:off x="4979081" y="3782786"/>
                <a:ext cx="282203" cy="18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Flowchart: Alternate Process 9"/>
            <p:cNvSpPr/>
            <p:nvPr/>
          </p:nvSpPr>
          <p:spPr>
            <a:xfrm>
              <a:off x="4725924" y="4372358"/>
              <a:ext cx="2915817" cy="2335474"/>
            </a:xfrm>
            <a:prstGeom prst="flowChartAlternateProcess">
              <a:avLst/>
            </a:prstGeom>
            <a:blipFill>
              <a:blip r:embed="rId5"/>
              <a:stretch>
                <a:fillRect/>
              </a:stretch>
            </a:bli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350" b="1" dirty="0">
                  <a:solidFill>
                    <a:schemeClr val="tx1"/>
                  </a:solidFill>
                </a:rPr>
                <a:t>MODSIM Model</a:t>
              </a:r>
            </a:p>
          </p:txBody>
        </p:sp>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5924" y="6063731"/>
              <a:ext cx="1368425" cy="576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Rounded Rectangle 14"/>
          <p:cNvSpPr/>
          <p:nvPr/>
        </p:nvSpPr>
        <p:spPr>
          <a:xfrm>
            <a:off x="626525" y="2132832"/>
            <a:ext cx="1123346" cy="480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Climate Variability</a:t>
            </a:r>
          </a:p>
        </p:txBody>
      </p:sp>
      <p:sp>
        <p:nvSpPr>
          <p:cNvPr id="16" name="Rounded Rectangle 15"/>
          <p:cNvSpPr/>
          <p:nvPr/>
        </p:nvSpPr>
        <p:spPr>
          <a:xfrm>
            <a:off x="597720" y="3006559"/>
            <a:ext cx="1339374" cy="2688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Water Rights</a:t>
            </a:r>
          </a:p>
        </p:txBody>
      </p:sp>
      <p:sp>
        <p:nvSpPr>
          <p:cNvPr id="17" name="Rounded Rectangle 16"/>
          <p:cNvSpPr/>
          <p:nvPr/>
        </p:nvSpPr>
        <p:spPr>
          <a:xfrm>
            <a:off x="1548245" y="2574541"/>
            <a:ext cx="1123346" cy="4612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Complex Operations</a:t>
            </a:r>
          </a:p>
        </p:txBody>
      </p:sp>
      <p:sp>
        <p:nvSpPr>
          <p:cNvPr id="18" name="Rounded Rectangle 17"/>
          <p:cNvSpPr/>
          <p:nvPr/>
        </p:nvSpPr>
        <p:spPr>
          <a:xfrm>
            <a:off x="1216544" y="3249557"/>
            <a:ext cx="1354691" cy="332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1350" dirty="0"/>
              <a:t>Vulnerabilities</a:t>
            </a:r>
          </a:p>
        </p:txBody>
      </p:sp>
      <p:sp>
        <p:nvSpPr>
          <p:cNvPr id="19" name="Rounded Rectangle 18"/>
          <p:cNvSpPr/>
          <p:nvPr/>
        </p:nvSpPr>
        <p:spPr>
          <a:xfrm>
            <a:off x="678516" y="5318077"/>
            <a:ext cx="1354691" cy="332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1350" dirty="0"/>
              <a:t>Solutions</a:t>
            </a:r>
          </a:p>
        </p:txBody>
      </p:sp>
      <p:sp>
        <p:nvSpPr>
          <p:cNvPr id="20" name="Rounded Rectangle 19"/>
          <p:cNvSpPr/>
          <p:nvPr/>
        </p:nvSpPr>
        <p:spPr>
          <a:xfrm>
            <a:off x="808133" y="3556274"/>
            <a:ext cx="1354691" cy="5618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1350" dirty="0"/>
              <a:t>Infrastructure Failures</a:t>
            </a:r>
          </a:p>
        </p:txBody>
      </p:sp>
      <p:sp>
        <p:nvSpPr>
          <p:cNvPr id="21" name="Rounded Rectangle 20"/>
          <p:cNvSpPr/>
          <p:nvPr/>
        </p:nvSpPr>
        <p:spPr>
          <a:xfrm>
            <a:off x="521011" y="4048666"/>
            <a:ext cx="1354691" cy="5618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1350" dirty="0"/>
              <a:t>Contracts/ Leases</a:t>
            </a:r>
          </a:p>
        </p:txBody>
      </p:sp>
      <p:sp>
        <p:nvSpPr>
          <p:cNvPr id="22" name="Rounded Rectangle 21"/>
          <p:cNvSpPr/>
          <p:nvPr/>
        </p:nvSpPr>
        <p:spPr>
          <a:xfrm>
            <a:off x="1124974" y="5018037"/>
            <a:ext cx="1354691" cy="3320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1350" dirty="0"/>
              <a:t>Water Quality</a:t>
            </a:r>
          </a:p>
        </p:txBody>
      </p:sp>
      <p:sp>
        <p:nvSpPr>
          <p:cNvPr id="24" name="Rounded Rectangle 23"/>
          <p:cNvSpPr/>
          <p:nvPr/>
        </p:nvSpPr>
        <p:spPr>
          <a:xfrm rot="5400000">
            <a:off x="5914889" y="3513095"/>
            <a:ext cx="2102674" cy="409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System Response</a:t>
            </a:r>
          </a:p>
        </p:txBody>
      </p:sp>
      <p:sp>
        <p:nvSpPr>
          <p:cNvPr id="25" name="Rounded Rectangle 24"/>
          <p:cNvSpPr/>
          <p:nvPr/>
        </p:nvSpPr>
        <p:spPr>
          <a:xfrm>
            <a:off x="885759" y="4521728"/>
            <a:ext cx="1354691" cy="5618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1350" dirty="0"/>
              <a:t>Drought Response</a:t>
            </a:r>
          </a:p>
        </p:txBody>
      </p:sp>
      <p:sp>
        <p:nvSpPr>
          <p:cNvPr id="26" name="Rounded Rectangle 14">
            <a:extLst>
              <a:ext uri="{FF2B5EF4-FFF2-40B4-BE49-F238E27FC236}">
                <a16:creationId xmlns:a16="http://schemas.microsoft.com/office/drawing/2014/main" id="{E2866213-5EDD-45C4-AFAF-F4DD9F7F08BC}"/>
              </a:ext>
            </a:extLst>
          </p:cNvPr>
          <p:cNvSpPr/>
          <p:nvPr/>
        </p:nvSpPr>
        <p:spPr>
          <a:xfrm>
            <a:off x="1332216" y="1679691"/>
            <a:ext cx="1123346" cy="480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Climate Change</a:t>
            </a:r>
          </a:p>
        </p:txBody>
      </p:sp>
    </p:spTree>
    <p:extLst>
      <p:ext uri="{BB962C8B-B14F-4D97-AF65-F5344CB8AC3E}">
        <p14:creationId xmlns:p14="http://schemas.microsoft.com/office/powerpoint/2010/main" val="252661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animEffect transition="in" filter="fade">
                                      <p:cBhvr>
                                        <p:cTn id="53" dur="500"/>
                                        <p:tgtEl>
                                          <p:spTgt spid="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fade">
                                      <p:cBhvr>
                                        <p:cTn id="5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3" grpId="0" build="p"/>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02B0E-E6A3-4D69-B328-73B12AA8A763}"/>
              </a:ext>
            </a:extLst>
          </p:cNvPr>
          <p:cNvSpPr>
            <a:spLocks noGrp="1"/>
          </p:cNvSpPr>
          <p:nvPr>
            <p:ph type="title"/>
          </p:nvPr>
        </p:nvSpPr>
        <p:spPr/>
        <p:txBody>
          <a:bodyPr/>
          <a:lstStyle/>
          <a:p>
            <a:r>
              <a:rPr lang="en-US" dirty="0"/>
              <a:t>Modeling Water Resources Systems Key Elements </a:t>
            </a:r>
          </a:p>
        </p:txBody>
      </p:sp>
      <p:sp>
        <p:nvSpPr>
          <p:cNvPr id="3" name="Content Placeholder 2">
            <a:extLst>
              <a:ext uri="{FF2B5EF4-FFF2-40B4-BE49-F238E27FC236}">
                <a16:creationId xmlns:a16="http://schemas.microsoft.com/office/drawing/2014/main" id="{268F4045-D985-49EC-A225-0036AEC7F11E}"/>
              </a:ext>
            </a:extLst>
          </p:cNvPr>
          <p:cNvSpPr>
            <a:spLocks noGrp="1"/>
          </p:cNvSpPr>
          <p:nvPr>
            <p:ph idx="1"/>
          </p:nvPr>
        </p:nvSpPr>
        <p:spPr>
          <a:xfrm>
            <a:off x="457199" y="1143000"/>
            <a:ext cx="6043353" cy="4983163"/>
          </a:xfrm>
        </p:spPr>
        <p:txBody>
          <a:bodyPr/>
          <a:lstStyle/>
          <a:p>
            <a:pPr marL="457200" indent="-457200">
              <a:buClr>
                <a:schemeClr val="accent1"/>
              </a:buClr>
              <a:buSzPct val="130000"/>
              <a:buFont typeface="+mj-lt"/>
              <a:buAutoNum type="arabicPeriod"/>
            </a:pPr>
            <a:r>
              <a:rPr lang="en-US" sz="2400" dirty="0"/>
              <a:t>Capture the dynamic and interdependency between the Surface water and Ground water systems</a:t>
            </a:r>
          </a:p>
          <a:p>
            <a:pPr marL="457200" indent="-457200">
              <a:buClr>
                <a:schemeClr val="accent1"/>
              </a:buClr>
              <a:buSzPct val="130000"/>
              <a:buFont typeface="+mj-lt"/>
              <a:buAutoNum type="arabicPeriod"/>
            </a:pPr>
            <a:endParaRPr lang="en-US" sz="2400" dirty="0"/>
          </a:p>
          <a:p>
            <a:pPr marL="457200" indent="-457200">
              <a:buClr>
                <a:schemeClr val="accent1"/>
              </a:buClr>
              <a:buSzPct val="130000"/>
              <a:buFont typeface="+mj-lt"/>
              <a:buAutoNum type="arabicPeriod"/>
            </a:pPr>
            <a:r>
              <a:rPr lang="en-US" sz="2400" dirty="0"/>
              <a:t>Building tools for uncertainty analysis and informed decisions</a:t>
            </a:r>
          </a:p>
          <a:p>
            <a:endParaRPr lang="en-US" sz="2400" dirty="0"/>
          </a:p>
          <a:p>
            <a:endParaRPr lang="en-US" sz="2400" dirty="0"/>
          </a:p>
        </p:txBody>
      </p:sp>
    </p:spTree>
    <p:extLst>
      <p:ext uri="{BB962C8B-B14F-4D97-AF65-F5344CB8AC3E}">
        <p14:creationId xmlns:p14="http://schemas.microsoft.com/office/powerpoint/2010/main" val="3462660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9D7D3B-D396-460F-85D7-8422A50F1805}"/>
              </a:ext>
            </a:extLst>
          </p:cNvPr>
          <p:cNvPicPr>
            <a:picLocks noChangeAspect="1"/>
          </p:cNvPicPr>
          <p:nvPr/>
        </p:nvPicPr>
        <p:blipFill>
          <a:blip r:embed="rId3"/>
          <a:stretch>
            <a:fillRect/>
          </a:stretch>
        </p:blipFill>
        <p:spPr>
          <a:xfrm>
            <a:off x="-153519" y="1812082"/>
            <a:ext cx="2614325" cy="1633953"/>
          </a:xfrm>
          <a:prstGeom prst="rect">
            <a:avLst/>
          </a:prstGeom>
        </p:spPr>
      </p:pic>
      <p:sp>
        <p:nvSpPr>
          <p:cNvPr id="80" name="Left-Right Arrow 79"/>
          <p:cNvSpPr/>
          <p:nvPr/>
        </p:nvSpPr>
        <p:spPr>
          <a:xfrm>
            <a:off x="2602906" y="3637827"/>
            <a:ext cx="3668860" cy="362674"/>
          </a:xfrm>
          <a:prstGeom prst="lef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350" dirty="0"/>
          </a:p>
        </p:txBody>
      </p:sp>
      <p:sp>
        <p:nvSpPr>
          <p:cNvPr id="94" name="Left-Right Arrow 93"/>
          <p:cNvSpPr/>
          <p:nvPr/>
        </p:nvSpPr>
        <p:spPr>
          <a:xfrm>
            <a:off x="2782395" y="3819429"/>
            <a:ext cx="2491091" cy="362674"/>
          </a:xfrm>
          <a:prstGeom prst="lef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350" dirty="0"/>
          </a:p>
        </p:txBody>
      </p:sp>
      <p:graphicFrame>
        <p:nvGraphicFramePr>
          <p:cNvPr id="92" name="Diagram 91"/>
          <p:cNvGraphicFramePr/>
          <p:nvPr>
            <p:extLst>
              <p:ext uri="{D42A27DB-BD31-4B8C-83A1-F6EECF244321}">
                <p14:modId xmlns:p14="http://schemas.microsoft.com/office/powerpoint/2010/main" val="1412082036"/>
              </p:ext>
            </p:extLst>
          </p:nvPr>
        </p:nvGraphicFramePr>
        <p:xfrm>
          <a:off x="5231505" y="1966520"/>
          <a:ext cx="1135510" cy="13849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p:nvPr>
        </p:nvSpPr>
        <p:spPr/>
        <p:txBody>
          <a:bodyPr/>
          <a:lstStyle/>
          <a:p>
            <a:r>
              <a:rPr lang="en-US" dirty="0"/>
              <a:t>Modeling management systems as solutions to support decision making under uncertainty</a:t>
            </a:r>
          </a:p>
        </p:txBody>
      </p:sp>
      <p:grpSp>
        <p:nvGrpSpPr>
          <p:cNvPr id="86" name="Group 85"/>
          <p:cNvGrpSpPr/>
          <p:nvPr/>
        </p:nvGrpSpPr>
        <p:grpSpPr>
          <a:xfrm>
            <a:off x="1638773" y="3446602"/>
            <a:ext cx="948532" cy="725348"/>
            <a:chOff x="5105400" y="2819400"/>
            <a:chExt cx="1524000" cy="762000"/>
          </a:xfrm>
        </p:grpSpPr>
        <p:sp>
          <p:nvSpPr>
            <p:cNvPr id="87" name="Can 86"/>
            <p:cNvSpPr/>
            <p:nvPr/>
          </p:nvSpPr>
          <p:spPr>
            <a:xfrm>
              <a:off x="5105400" y="3276600"/>
              <a:ext cx="1524000" cy="304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FFFFFF"/>
                  </a:solidFill>
                </a:rPr>
                <a:t>Database</a:t>
              </a:r>
            </a:p>
          </p:txBody>
        </p:sp>
        <p:sp>
          <p:nvSpPr>
            <p:cNvPr id="88" name="Can 87"/>
            <p:cNvSpPr/>
            <p:nvPr/>
          </p:nvSpPr>
          <p:spPr>
            <a:xfrm>
              <a:off x="5105400" y="3048000"/>
              <a:ext cx="1524000" cy="304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FFFFFF"/>
                  </a:solidFill>
                </a:rPr>
                <a:t>SQL</a:t>
              </a:r>
            </a:p>
          </p:txBody>
        </p:sp>
        <p:sp>
          <p:nvSpPr>
            <p:cNvPr id="89" name="Can 88"/>
            <p:cNvSpPr/>
            <p:nvPr/>
          </p:nvSpPr>
          <p:spPr>
            <a:xfrm>
              <a:off x="5105400" y="2819400"/>
              <a:ext cx="1524000" cy="304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FFFFFF"/>
                  </a:solidFill>
                </a:rPr>
                <a:t>IWMP</a:t>
              </a:r>
            </a:p>
          </p:txBody>
        </p:sp>
      </p:grpSp>
      <p:graphicFrame>
        <p:nvGraphicFramePr>
          <p:cNvPr id="93" name="Diagram 92"/>
          <p:cNvGraphicFramePr/>
          <p:nvPr>
            <p:extLst>
              <p:ext uri="{D42A27DB-BD31-4B8C-83A1-F6EECF244321}">
                <p14:modId xmlns:p14="http://schemas.microsoft.com/office/powerpoint/2010/main" val="3405513414"/>
              </p:ext>
            </p:extLst>
          </p:nvPr>
        </p:nvGraphicFramePr>
        <p:xfrm>
          <a:off x="2782395" y="2099507"/>
          <a:ext cx="1403914" cy="116002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1031" name="Group 1030"/>
          <p:cNvGrpSpPr/>
          <p:nvPr/>
        </p:nvGrpSpPr>
        <p:grpSpPr>
          <a:xfrm>
            <a:off x="4020683" y="2986311"/>
            <a:ext cx="1367105" cy="2281578"/>
            <a:chOff x="2561427" y="2838747"/>
            <a:chExt cx="1822807" cy="3042104"/>
          </a:xfrm>
        </p:grpSpPr>
        <p:sp>
          <p:nvSpPr>
            <p:cNvPr id="82" name="TextBox 81"/>
            <p:cNvSpPr txBox="1"/>
            <p:nvPr/>
          </p:nvSpPr>
          <p:spPr>
            <a:xfrm>
              <a:off x="2561427" y="2838747"/>
              <a:ext cx="1670414" cy="2221647"/>
            </a:xfrm>
            <a:prstGeom prst="roundRect">
              <a:avLst/>
            </a:prstGeom>
            <a:ln/>
          </p:spPr>
          <p:style>
            <a:lnRef idx="1">
              <a:schemeClr val="accent2"/>
            </a:lnRef>
            <a:fillRef idx="2">
              <a:schemeClr val="accent2"/>
            </a:fillRef>
            <a:effectRef idx="1">
              <a:schemeClr val="accent2"/>
            </a:effectRef>
            <a:fontRef idx="minor">
              <a:schemeClr val="dk1"/>
            </a:fontRef>
          </p:style>
          <p:txBody>
            <a:bodyPr wrap="square" rtlCol="0" anchor="ctr">
              <a:spAutoFit/>
            </a:bodyPr>
            <a:lstStyle/>
            <a:p>
              <a:pPr algn="ctr"/>
              <a:endParaRPr lang="en-US" sz="1050" dirty="0">
                <a:solidFill>
                  <a:srgbClr val="FFFFFF"/>
                </a:solidFill>
              </a:endParaRPr>
            </a:p>
            <a:p>
              <a:pPr algn="ctr"/>
              <a:endParaRPr lang="en-US" sz="1050" dirty="0">
                <a:solidFill>
                  <a:srgbClr val="FFFFFF"/>
                </a:solidFill>
              </a:endParaRPr>
            </a:p>
            <a:p>
              <a:pPr algn="ctr"/>
              <a:endParaRPr lang="en-US" sz="1050" dirty="0">
                <a:solidFill>
                  <a:srgbClr val="FFFFFF"/>
                </a:solidFill>
              </a:endParaRPr>
            </a:p>
            <a:p>
              <a:pPr algn="ctr"/>
              <a:endParaRPr lang="en-US" sz="1050" dirty="0">
                <a:solidFill>
                  <a:srgbClr val="FFFFFF"/>
                </a:solidFill>
              </a:endParaRPr>
            </a:p>
            <a:p>
              <a:pPr algn="ctr"/>
              <a:endParaRPr lang="en-US" sz="1050" dirty="0">
                <a:solidFill>
                  <a:srgbClr val="FFFFFF"/>
                </a:solidFill>
              </a:endParaRPr>
            </a:p>
            <a:p>
              <a:pPr algn="ctr"/>
              <a:endParaRPr lang="en-US" sz="1050" dirty="0">
                <a:solidFill>
                  <a:srgbClr val="FFFFFF"/>
                </a:solidFill>
              </a:endParaRPr>
            </a:p>
            <a:p>
              <a:pPr algn="ctr"/>
              <a:endParaRPr lang="en-US" sz="1050" dirty="0">
                <a:solidFill>
                  <a:srgbClr val="FFFFFF"/>
                </a:solidFill>
              </a:endParaRPr>
            </a:p>
            <a:p>
              <a:pPr algn="ctr"/>
              <a:endParaRPr lang="en-US" sz="1050" dirty="0">
                <a:solidFill>
                  <a:srgbClr val="FFFFFF"/>
                </a:solidFill>
              </a:endParaRPr>
            </a:p>
            <a:p>
              <a:pPr algn="ctr"/>
              <a:endParaRPr lang="en-US" sz="1050" dirty="0">
                <a:solidFill>
                  <a:srgbClr val="FFFFFF"/>
                </a:solidFill>
              </a:endParaRPr>
            </a:p>
          </p:txBody>
        </p:sp>
        <p:sp>
          <p:nvSpPr>
            <p:cNvPr id="83" name="Rectangle 82"/>
            <p:cNvSpPr/>
            <p:nvPr/>
          </p:nvSpPr>
          <p:spPr>
            <a:xfrm>
              <a:off x="2582567" y="3390595"/>
              <a:ext cx="1656864" cy="1231107"/>
            </a:xfrm>
            <a:prstGeom prst="rect">
              <a:avLst/>
            </a:prstGeom>
          </p:spPr>
          <p:txBody>
            <a:bodyPr wrap="none">
              <a:spAutoFit/>
            </a:bodyPr>
            <a:lstStyle/>
            <a:p>
              <a:pPr algn="ctr"/>
              <a:r>
                <a:rPr lang="en-US" sz="1350" dirty="0">
                  <a:solidFill>
                    <a:srgbClr val="000000"/>
                  </a:solidFill>
                </a:rPr>
                <a:t> Modeling </a:t>
              </a:r>
            </a:p>
            <a:p>
              <a:pPr algn="ctr"/>
              <a:r>
                <a:rPr lang="en-US" sz="1350" dirty="0">
                  <a:solidFill>
                    <a:srgbClr val="000000"/>
                  </a:solidFill>
                </a:rPr>
                <a:t>Management </a:t>
              </a:r>
            </a:p>
            <a:p>
              <a:pPr algn="ctr"/>
              <a:r>
                <a:rPr lang="en-US" sz="1350" dirty="0">
                  <a:solidFill>
                    <a:srgbClr val="000000"/>
                  </a:solidFill>
                </a:rPr>
                <a:t>System </a:t>
              </a:r>
            </a:p>
            <a:p>
              <a:pPr algn="ctr"/>
              <a:r>
                <a:rPr lang="en-US" sz="1350" dirty="0">
                  <a:solidFill>
                    <a:srgbClr val="000000"/>
                  </a:solidFill>
                </a:rPr>
                <a:t>(</a:t>
              </a:r>
              <a:r>
                <a:rPr lang="en-US" sz="1350" b="1" dirty="0">
                  <a:solidFill>
                    <a:srgbClr val="000000"/>
                  </a:solidFill>
                </a:rPr>
                <a:t>MMS</a:t>
              </a:r>
              <a:r>
                <a:rPr lang="en-US" sz="1350" dirty="0">
                  <a:solidFill>
                    <a:srgbClr val="000000"/>
                  </a:solidFill>
                </a:rPr>
                <a:t>)</a:t>
              </a:r>
            </a:p>
          </p:txBody>
        </p:sp>
        <p:sp>
          <p:nvSpPr>
            <p:cNvPr id="85" name="Flowchart: Alternate Process 84"/>
            <p:cNvSpPr/>
            <p:nvPr/>
          </p:nvSpPr>
          <p:spPr>
            <a:xfrm>
              <a:off x="4079434" y="3145849"/>
              <a:ext cx="304800" cy="15785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t"/>
            <a:lstStyle/>
            <a:p>
              <a:pPr algn="ctr"/>
              <a:r>
                <a:rPr lang="en-US" sz="1350" b="1" dirty="0"/>
                <a:t>Adapter</a:t>
              </a:r>
            </a:p>
          </p:txBody>
        </p:sp>
        <p:sp>
          <p:nvSpPr>
            <p:cNvPr id="91" name="Flowchart: Multidocument 90"/>
            <p:cNvSpPr/>
            <p:nvPr/>
          </p:nvSpPr>
          <p:spPr>
            <a:xfrm>
              <a:off x="2561427" y="5027992"/>
              <a:ext cx="1475247" cy="852859"/>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975"/>
                </a:lnSpc>
              </a:pPr>
              <a:r>
                <a:rPr lang="en-US" sz="1350" b="1" dirty="0"/>
                <a:t>Reusable Libraries</a:t>
              </a:r>
            </a:p>
          </p:txBody>
        </p:sp>
      </p:grpSp>
      <p:sp>
        <p:nvSpPr>
          <p:cNvPr id="29" name="Rounded Rectangle 24">
            <a:extLst>
              <a:ext uri="{FF2B5EF4-FFF2-40B4-BE49-F238E27FC236}">
                <a16:creationId xmlns:a16="http://schemas.microsoft.com/office/drawing/2014/main" id="{85859B2F-4779-495A-A9A9-9E831CA9CA29}"/>
              </a:ext>
            </a:extLst>
          </p:cNvPr>
          <p:cNvSpPr/>
          <p:nvPr/>
        </p:nvSpPr>
        <p:spPr>
          <a:xfrm>
            <a:off x="6599299" y="1774482"/>
            <a:ext cx="2358313" cy="4229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rgbClr val="FFFFFF"/>
                </a:solidFill>
              </a:rPr>
              <a:t>Simulation Models</a:t>
            </a:r>
          </a:p>
          <a:p>
            <a:pPr algn="ctr"/>
            <a:endParaRPr lang="en-US" sz="1350" dirty="0">
              <a:solidFill>
                <a:srgbClr val="FFFFFF"/>
              </a:solidFill>
            </a:endParaRPr>
          </a:p>
          <a:p>
            <a:pPr algn="ctr"/>
            <a:endParaRPr lang="en-US" sz="1350" dirty="0">
              <a:solidFill>
                <a:srgbClr val="FFFFFF"/>
              </a:solidFill>
            </a:endParaRPr>
          </a:p>
          <a:p>
            <a:pPr algn="ctr"/>
            <a:endParaRPr lang="en-US" sz="1350" dirty="0">
              <a:solidFill>
                <a:srgbClr val="FFFFFF"/>
              </a:solidFill>
            </a:endParaRPr>
          </a:p>
          <a:p>
            <a:pPr algn="ctr"/>
            <a:endParaRPr lang="en-US" sz="1350" dirty="0">
              <a:solidFill>
                <a:srgbClr val="FFFFFF"/>
              </a:solidFill>
            </a:endParaRPr>
          </a:p>
          <a:p>
            <a:pPr algn="ctr"/>
            <a:endParaRPr lang="en-US" sz="1350" dirty="0">
              <a:solidFill>
                <a:srgbClr val="FFFFFF"/>
              </a:solidFill>
            </a:endParaRPr>
          </a:p>
          <a:p>
            <a:pPr algn="ctr"/>
            <a:endParaRPr lang="en-US" sz="1350" dirty="0">
              <a:solidFill>
                <a:srgbClr val="FFFFFF"/>
              </a:solidFill>
            </a:endParaRPr>
          </a:p>
          <a:p>
            <a:pPr algn="ctr"/>
            <a:endParaRPr lang="en-US" sz="1350" dirty="0">
              <a:solidFill>
                <a:srgbClr val="FFFFFF"/>
              </a:solidFill>
            </a:endParaRPr>
          </a:p>
          <a:p>
            <a:pPr algn="ctr"/>
            <a:endParaRPr lang="en-US" sz="1350" dirty="0">
              <a:solidFill>
                <a:srgbClr val="FFFFFF"/>
              </a:solidFill>
            </a:endParaRPr>
          </a:p>
          <a:p>
            <a:pPr algn="ctr"/>
            <a:endParaRPr lang="en-US" sz="1350" dirty="0">
              <a:solidFill>
                <a:srgbClr val="FFFFFF"/>
              </a:solidFill>
            </a:endParaRPr>
          </a:p>
          <a:p>
            <a:pPr algn="ctr"/>
            <a:endParaRPr lang="en-US" sz="1350" dirty="0">
              <a:solidFill>
                <a:srgbClr val="FFFFFF"/>
              </a:solidFill>
            </a:endParaRPr>
          </a:p>
          <a:p>
            <a:pPr algn="ctr"/>
            <a:endParaRPr lang="en-US" sz="1350" dirty="0">
              <a:solidFill>
                <a:srgbClr val="FFFFFF"/>
              </a:solidFill>
            </a:endParaRPr>
          </a:p>
          <a:p>
            <a:pPr algn="ctr"/>
            <a:endParaRPr lang="en-US" sz="1350" dirty="0">
              <a:solidFill>
                <a:srgbClr val="FFFFFF"/>
              </a:solidFill>
            </a:endParaRPr>
          </a:p>
          <a:p>
            <a:pPr algn="ctr"/>
            <a:endParaRPr lang="en-US" sz="1350" dirty="0">
              <a:solidFill>
                <a:srgbClr val="FFFFFF"/>
              </a:solidFill>
            </a:endParaRPr>
          </a:p>
          <a:p>
            <a:pPr algn="ctr"/>
            <a:endParaRPr lang="en-US" sz="1350" dirty="0">
              <a:solidFill>
                <a:srgbClr val="FFFFFF"/>
              </a:solidFill>
            </a:endParaRPr>
          </a:p>
          <a:p>
            <a:pPr algn="ctr"/>
            <a:endParaRPr lang="en-US" sz="1350" dirty="0">
              <a:solidFill>
                <a:srgbClr val="FFFFFF"/>
              </a:solidFill>
            </a:endParaRPr>
          </a:p>
          <a:p>
            <a:pPr algn="ctr"/>
            <a:endParaRPr lang="en-US" sz="1350" dirty="0">
              <a:solidFill>
                <a:srgbClr val="FFFFFF"/>
              </a:solidFill>
            </a:endParaRPr>
          </a:p>
          <a:p>
            <a:pPr algn="ctr"/>
            <a:endParaRPr lang="en-US" sz="1350" dirty="0">
              <a:solidFill>
                <a:srgbClr val="FFFFFF"/>
              </a:solidFill>
            </a:endParaRPr>
          </a:p>
          <a:p>
            <a:pPr algn="ctr"/>
            <a:endParaRPr lang="en-US" sz="1350" dirty="0">
              <a:solidFill>
                <a:srgbClr val="FFFFFF"/>
              </a:solidFill>
            </a:endParaRPr>
          </a:p>
          <a:p>
            <a:pPr algn="ctr"/>
            <a:endParaRPr lang="en-US" sz="1350" dirty="0">
              <a:solidFill>
                <a:srgbClr val="FFFFFF"/>
              </a:solidFill>
            </a:endParaRPr>
          </a:p>
        </p:txBody>
      </p:sp>
      <p:sp>
        <p:nvSpPr>
          <p:cNvPr id="30" name="Flowchart: Alternate Process 29">
            <a:extLst>
              <a:ext uri="{FF2B5EF4-FFF2-40B4-BE49-F238E27FC236}">
                <a16:creationId xmlns:a16="http://schemas.microsoft.com/office/drawing/2014/main" id="{D65B2F05-CCAE-4944-81BF-9E16CA7E6BDF}"/>
              </a:ext>
            </a:extLst>
          </p:cNvPr>
          <p:cNvSpPr/>
          <p:nvPr/>
        </p:nvSpPr>
        <p:spPr>
          <a:xfrm>
            <a:off x="6690944" y="2065026"/>
            <a:ext cx="2186864" cy="909607"/>
          </a:xfrm>
          <a:prstGeom prst="flowChartAlternateProcess">
            <a:avLst/>
          </a:prstGeom>
          <a:blipFill>
            <a:blip r:embed="rId14"/>
            <a:stretch>
              <a:fillRect/>
            </a:stretch>
          </a:blipFill>
          <a:ln>
            <a:solidFill>
              <a:schemeClr val="tx2">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indent="557213" algn="ctr"/>
            <a:endParaRPr lang="en-US" sz="900" dirty="0">
              <a:solidFill>
                <a:schemeClr val="tx1"/>
              </a:solidFill>
            </a:endParaRPr>
          </a:p>
          <a:p>
            <a:pPr indent="557213" algn="ctr"/>
            <a:r>
              <a:rPr lang="en-US" sz="1350" b="1" dirty="0">
                <a:solidFill>
                  <a:schemeClr val="tx1"/>
                </a:solidFill>
              </a:rPr>
              <a:t>CRAM System Model</a:t>
            </a:r>
          </a:p>
        </p:txBody>
      </p:sp>
      <p:sp>
        <p:nvSpPr>
          <p:cNvPr id="31" name="Flowchart: Alternate Process 30">
            <a:extLst>
              <a:ext uri="{FF2B5EF4-FFF2-40B4-BE49-F238E27FC236}">
                <a16:creationId xmlns:a16="http://schemas.microsoft.com/office/drawing/2014/main" id="{AADC97E0-29D5-4F44-BE99-CE41892143F4}"/>
              </a:ext>
            </a:extLst>
          </p:cNvPr>
          <p:cNvSpPr/>
          <p:nvPr/>
        </p:nvSpPr>
        <p:spPr>
          <a:xfrm>
            <a:off x="6690942" y="3007392"/>
            <a:ext cx="2186863" cy="1082872"/>
          </a:xfrm>
          <a:prstGeom prst="flowChartAlternateProcess">
            <a:avLst/>
          </a:prstGeom>
          <a:blipFill>
            <a:blip r:embed="rId15"/>
            <a:stretch>
              <a:fillRect/>
            </a:stretch>
          </a:blipFill>
          <a:ln>
            <a:solidFill>
              <a:schemeClr val="accent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350" b="1" dirty="0">
                <a:solidFill>
                  <a:srgbClr val="000000"/>
                </a:solidFill>
              </a:rPr>
              <a:t>MODSIM Model</a:t>
            </a:r>
          </a:p>
          <a:p>
            <a:pPr algn="ctr"/>
            <a:endParaRPr lang="en-US" sz="1350" b="1" dirty="0">
              <a:solidFill>
                <a:srgbClr val="000000"/>
              </a:solidFill>
            </a:endParaRPr>
          </a:p>
        </p:txBody>
      </p:sp>
      <p:pic>
        <p:nvPicPr>
          <p:cNvPr id="32" name="Picture 2">
            <a:extLst>
              <a:ext uri="{FF2B5EF4-FFF2-40B4-BE49-F238E27FC236}">
                <a16:creationId xmlns:a16="http://schemas.microsoft.com/office/drawing/2014/main" id="{7C50E492-7C9C-4FD2-BFDC-F925FD7B344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06542" y="3490649"/>
            <a:ext cx="1423668" cy="59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Left Brace 34">
            <a:extLst>
              <a:ext uri="{FF2B5EF4-FFF2-40B4-BE49-F238E27FC236}">
                <a16:creationId xmlns:a16="http://schemas.microsoft.com/office/drawing/2014/main" id="{B5A66A8E-4B26-49B2-AA5E-A088F0525747}"/>
              </a:ext>
            </a:extLst>
          </p:cNvPr>
          <p:cNvSpPr/>
          <p:nvPr/>
        </p:nvSpPr>
        <p:spPr>
          <a:xfrm>
            <a:off x="6351572" y="1828800"/>
            <a:ext cx="171450" cy="3994167"/>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350" dirty="0">
              <a:solidFill>
                <a:srgbClr val="000000"/>
              </a:solidFill>
            </a:endParaRPr>
          </a:p>
        </p:txBody>
      </p:sp>
      <p:sp>
        <p:nvSpPr>
          <p:cNvPr id="36" name="Flowchart: Alternate Process 35">
            <a:extLst>
              <a:ext uri="{FF2B5EF4-FFF2-40B4-BE49-F238E27FC236}">
                <a16:creationId xmlns:a16="http://schemas.microsoft.com/office/drawing/2014/main" id="{322BE366-802E-43D6-84CE-D0ED49F35E1F}"/>
              </a:ext>
            </a:extLst>
          </p:cNvPr>
          <p:cNvSpPr/>
          <p:nvPr/>
        </p:nvSpPr>
        <p:spPr>
          <a:xfrm>
            <a:off x="6710802" y="4123022"/>
            <a:ext cx="2186863" cy="857250"/>
          </a:xfrm>
          <a:prstGeom prst="flowChartAlternateProcess">
            <a:avLst/>
          </a:prstGeom>
          <a:pattFill prst="pct10">
            <a:fgClr>
              <a:schemeClr val="accent1"/>
            </a:fgClr>
            <a:bgClr>
              <a:schemeClr val="bg1"/>
            </a:bgClr>
          </a:pattFill>
          <a:ln>
            <a:solidFill>
              <a:schemeClr val="accent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350" b="1" dirty="0">
                <a:solidFill>
                  <a:srgbClr val="000000"/>
                </a:solidFill>
              </a:rPr>
              <a:t>            PACSM Model</a:t>
            </a:r>
          </a:p>
        </p:txBody>
      </p:sp>
      <p:pic>
        <p:nvPicPr>
          <p:cNvPr id="37" name="Picture 36">
            <a:extLst>
              <a:ext uri="{FF2B5EF4-FFF2-40B4-BE49-F238E27FC236}">
                <a16:creationId xmlns:a16="http://schemas.microsoft.com/office/drawing/2014/main" id="{1BAE7601-46D2-43F8-BC27-ABC7C172D13D}"/>
              </a:ext>
            </a:extLst>
          </p:cNvPr>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62078" y="4248867"/>
            <a:ext cx="794135" cy="605561"/>
          </a:xfrm>
          <a:prstGeom prst="rect">
            <a:avLst/>
          </a:prstGeom>
        </p:spPr>
      </p:pic>
      <p:grpSp>
        <p:nvGrpSpPr>
          <p:cNvPr id="38" name="Group 37">
            <a:extLst>
              <a:ext uri="{FF2B5EF4-FFF2-40B4-BE49-F238E27FC236}">
                <a16:creationId xmlns:a16="http://schemas.microsoft.com/office/drawing/2014/main" id="{1A61D9DA-C4C6-4FF0-AD6F-EA7164042085}"/>
              </a:ext>
            </a:extLst>
          </p:cNvPr>
          <p:cNvGrpSpPr/>
          <p:nvPr/>
        </p:nvGrpSpPr>
        <p:grpSpPr>
          <a:xfrm>
            <a:off x="6735551" y="2174532"/>
            <a:ext cx="570561" cy="671598"/>
            <a:chOff x="6172200" y="1828800"/>
            <a:chExt cx="760748" cy="895464"/>
          </a:xfrm>
        </p:grpSpPr>
        <p:sp>
          <p:nvSpPr>
            <p:cNvPr id="39" name="Rounded Rectangle 5">
              <a:extLst>
                <a:ext uri="{FF2B5EF4-FFF2-40B4-BE49-F238E27FC236}">
                  <a16:creationId xmlns:a16="http://schemas.microsoft.com/office/drawing/2014/main" id="{7224E64A-9C89-4F60-B692-F702DA7B4BD1}"/>
                </a:ext>
              </a:extLst>
            </p:cNvPr>
            <p:cNvSpPr/>
            <p:nvPr/>
          </p:nvSpPr>
          <p:spPr>
            <a:xfrm>
              <a:off x="6172200" y="1828800"/>
              <a:ext cx="760748" cy="895464"/>
            </a:xfrm>
            <a:prstGeom prst="roundRect">
              <a:avLst/>
            </a:prstGeom>
            <a:solidFill>
              <a:schemeClr val="accent2">
                <a:lumMod val="20000"/>
                <a:lumOff val="8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0" name="Picture 2">
              <a:extLst>
                <a:ext uri="{FF2B5EF4-FFF2-40B4-BE49-F238E27FC236}">
                  <a16:creationId xmlns:a16="http://schemas.microsoft.com/office/drawing/2014/main" id="{0B870EC2-A9E3-4211-8125-6C7976732611}"/>
                </a:ext>
              </a:extLst>
            </p:cNvPr>
            <p:cNvPicPr>
              <a:picLocks noChangeAspect="1" noChangeArrowheads="1"/>
            </p:cNvPicPr>
            <p:nvPr/>
          </p:nvPicPr>
          <p:blipFill rotWithShape="1">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p:blipFill>
          <p:spPr bwMode="auto">
            <a:xfrm>
              <a:off x="6172200" y="1828800"/>
              <a:ext cx="760748" cy="895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1" name="Group 40">
            <a:extLst>
              <a:ext uri="{FF2B5EF4-FFF2-40B4-BE49-F238E27FC236}">
                <a16:creationId xmlns:a16="http://schemas.microsoft.com/office/drawing/2014/main" id="{8836DA31-B917-4D52-900A-7CF1E0B8650E}"/>
              </a:ext>
            </a:extLst>
          </p:cNvPr>
          <p:cNvGrpSpPr/>
          <p:nvPr/>
        </p:nvGrpSpPr>
        <p:grpSpPr>
          <a:xfrm>
            <a:off x="6710802" y="4996651"/>
            <a:ext cx="2186863" cy="892632"/>
            <a:chOff x="6148253" y="5519201"/>
            <a:chExt cx="2915817" cy="1190176"/>
          </a:xfrm>
        </p:grpSpPr>
        <p:sp>
          <p:nvSpPr>
            <p:cNvPr id="42" name="Flowchart: Alternate Process 41">
              <a:extLst>
                <a:ext uri="{FF2B5EF4-FFF2-40B4-BE49-F238E27FC236}">
                  <a16:creationId xmlns:a16="http://schemas.microsoft.com/office/drawing/2014/main" id="{CE01EA36-6909-4CA4-8F7B-161976E2FA19}"/>
                </a:ext>
              </a:extLst>
            </p:cNvPr>
            <p:cNvSpPr/>
            <p:nvPr/>
          </p:nvSpPr>
          <p:spPr>
            <a:xfrm>
              <a:off x="6148253" y="5519201"/>
              <a:ext cx="2915817" cy="1190176"/>
            </a:xfrm>
            <a:prstGeom prst="flowChartAlternateProcess">
              <a:avLst/>
            </a:prstGeom>
            <a:pattFill prst="shingle">
              <a:fgClr>
                <a:schemeClr val="accent1"/>
              </a:fgClr>
              <a:bgClr>
                <a:schemeClr val="bg1"/>
              </a:bgClr>
            </a:pattFill>
            <a:ln>
              <a:solidFill>
                <a:schemeClr val="accent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902494" algn="ctr"/>
              <a:r>
                <a:rPr lang="en-US" sz="1350" b="1" dirty="0">
                  <a:solidFill>
                    <a:srgbClr val="000000"/>
                  </a:solidFill>
                </a:rPr>
                <a:t>       </a:t>
              </a:r>
              <a:r>
                <a:rPr lang="en-US" sz="1350" b="1" dirty="0" err="1">
                  <a:solidFill>
                    <a:srgbClr val="000000"/>
                  </a:solidFill>
                </a:rPr>
                <a:t>CalSim</a:t>
              </a:r>
              <a:r>
                <a:rPr lang="en-US" sz="1350" b="1" dirty="0">
                  <a:solidFill>
                    <a:srgbClr val="000000"/>
                  </a:solidFill>
                </a:rPr>
                <a:t> II</a:t>
              </a:r>
            </a:p>
            <a:p>
              <a:pPr marL="902494" algn="ctr"/>
              <a:r>
                <a:rPr lang="en-US" sz="1350" b="1" dirty="0">
                  <a:solidFill>
                    <a:srgbClr val="000000"/>
                  </a:solidFill>
                </a:rPr>
                <a:t>      Model</a:t>
              </a:r>
            </a:p>
          </p:txBody>
        </p:sp>
        <p:pic>
          <p:nvPicPr>
            <p:cNvPr id="43" name="Picture 42">
              <a:extLst>
                <a:ext uri="{FF2B5EF4-FFF2-40B4-BE49-F238E27FC236}">
                  <a16:creationId xmlns:a16="http://schemas.microsoft.com/office/drawing/2014/main" id="{979E2FD2-6F31-4856-A122-61A8534B9297}"/>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7010400" y="5791200"/>
              <a:ext cx="1005840" cy="670560"/>
            </a:xfrm>
            <a:prstGeom prst="rect">
              <a:avLst/>
            </a:prstGeom>
          </p:spPr>
        </p:pic>
        <p:pic>
          <p:nvPicPr>
            <p:cNvPr id="44" name="Picture 43">
              <a:extLst>
                <a:ext uri="{FF2B5EF4-FFF2-40B4-BE49-F238E27FC236}">
                  <a16:creationId xmlns:a16="http://schemas.microsoft.com/office/drawing/2014/main" id="{25C7C6B7-9AE2-4D82-88DD-AC5793C25E04}"/>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248400" y="5745480"/>
              <a:ext cx="822960" cy="822960"/>
            </a:xfrm>
            <a:prstGeom prst="rect">
              <a:avLst/>
            </a:prstGeom>
          </p:spPr>
        </p:pic>
      </p:grpSp>
      <p:sp>
        <p:nvSpPr>
          <p:cNvPr id="3" name="TextBox 2">
            <a:extLst>
              <a:ext uri="{FF2B5EF4-FFF2-40B4-BE49-F238E27FC236}">
                <a16:creationId xmlns:a16="http://schemas.microsoft.com/office/drawing/2014/main" id="{44391E02-1993-40DC-9D18-867642B34127}"/>
              </a:ext>
            </a:extLst>
          </p:cNvPr>
          <p:cNvSpPr txBox="1"/>
          <p:nvPr/>
        </p:nvSpPr>
        <p:spPr>
          <a:xfrm>
            <a:off x="4985686" y="5280551"/>
            <a:ext cx="1418523" cy="646331"/>
          </a:xfrm>
          <a:prstGeom prst="rect">
            <a:avLst/>
          </a:prstGeom>
          <a:noFill/>
        </p:spPr>
        <p:txBody>
          <a:bodyPr wrap="square" rtlCol="0">
            <a:spAutoFit/>
          </a:bodyPr>
          <a:lstStyle/>
          <a:p>
            <a:pPr algn="ctr"/>
            <a:r>
              <a:rPr lang="en-US" b="1" dirty="0">
                <a:solidFill>
                  <a:schemeClr val="accent1"/>
                </a:solidFill>
              </a:rPr>
              <a:t>Automated Simulation</a:t>
            </a:r>
          </a:p>
        </p:txBody>
      </p:sp>
      <p:sp>
        <p:nvSpPr>
          <p:cNvPr id="46" name="TextBox 45">
            <a:extLst>
              <a:ext uri="{FF2B5EF4-FFF2-40B4-BE49-F238E27FC236}">
                <a16:creationId xmlns:a16="http://schemas.microsoft.com/office/drawing/2014/main" id="{565CDAFD-6B3F-41C8-9A85-8E3DB28CA362}"/>
              </a:ext>
            </a:extLst>
          </p:cNvPr>
          <p:cNvSpPr txBox="1"/>
          <p:nvPr/>
        </p:nvSpPr>
        <p:spPr>
          <a:xfrm>
            <a:off x="611073" y="4551647"/>
            <a:ext cx="1536911" cy="923330"/>
          </a:xfrm>
          <a:prstGeom prst="rect">
            <a:avLst/>
          </a:prstGeom>
          <a:noFill/>
        </p:spPr>
        <p:txBody>
          <a:bodyPr wrap="square" rtlCol="0">
            <a:spAutoFit/>
          </a:bodyPr>
          <a:lstStyle/>
          <a:p>
            <a:pPr algn="ctr"/>
            <a:r>
              <a:rPr lang="en-US" b="1" dirty="0">
                <a:solidFill>
                  <a:schemeClr val="accent1"/>
                </a:solidFill>
              </a:rPr>
              <a:t>Central Control and Repository</a:t>
            </a:r>
          </a:p>
        </p:txBody>
      </p:sp>
    </p:spTree>
    <p:extLst>
      <p:ext uri="{BB962C8B-B14F-4D97-AF65-F5344CB8AC3E}">
        <p14:creationId xmlns:p14="http://schemas.microsoft.com/office/powerpoint/2010/main" val="398101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1"/>
                                        </p:tgtEl>
                                        <p:attrNameLst>
                                          <p:attrName>style.visibility</p:attrName>
                                        </p:attrNameLst>
                                      </p:cBhvr>
                                      <p:to>
                                        <p:strVal val="visible"/>
                                      </p:to>
                                    </p:set>
                                    <p:animEffect transition="in" filter="fade">
                                      <p:cBhvr>
                                        <p:cTn id="7" dur="500"/>
                                        <p:tgtEl>
                                          <p:spTgt spid="10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fade">
                                      <p:cBhvr>
                                        <p:cTn id="15" dur="500"/>
                                        <p:tgtEl>
                                          <p:spTgt spid="9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500"/>
                                        <p:tgtEl>
                                          <p:spTgt spid="9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94" grpId="0" animBg="1"/>
      <p:bldGraphic spid="92" grpId="0">
        <p:bldAsOne/>
      </p:bldGraphic>
      <p:bldGraphic spid="93" grpId="0">
        <p:bldAsOne/>
      </p:bldGraphic>
      <p:bldP spid="35" grpId="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89038"/>
          </a:xfrm>
        </p:spPr>
        <p:txBody>
          <a:bodyPr>
            <a:normAutofit/>
          </a:bodyPr>
          <a:lstStyle/>
          <a:p>
            <a:r>
              <a:rPr lang="en-US" dirty="0"/>
              <a:t>Increased ability to Simulate Future Scenarios</a:t>
            </a:r>
            <a:br>
              <a:rPr lang="en-US" dirty="0"/>
            </a:br>
            <a:r>
              <a:rPr lang="en-US" sz="2800" dirty="0">
                <a:solidFill>
                  <a:schemeClr val="accent4">
                    <a:lumMod val="60000"/>
                    <a:lumOff val="40000"/>
                  </a:schemeClr>
                </a:solidFill>
              </a:rPr>
              <a:t>Parallel Computing Setup</a:t>
            </a:r>
            <a:endParaRPr lang="en-US" dirty="0">
              <a:solidFill>
                <a:schemeClr val="accent4">
                  <a:lumMod val="60000"/>
                  <a:lumOff val="40000"/>
                </a:schemeClr>
              </a:solidFill>
            </a:endParaRPr>
          </a:p>
        </p:txBody>
      </p:sp>
      <p:grpSp>
        <p:nvGrpSpPr>
          <p:cNvPr id="4" name="Group 3"/>
          <p:cNvGrpSpPr/>
          <p:nvPr/>
        </p:nvGrpSpPr>
        <p:grpSpPr>
          <a:xfrm>
            <a:off x="3422506" y="5378354"/>
            <a:ext cx="1264709" cy="967130"/>
            <a:chOff x="5105400" y="2819400"/>
            <a:chExt cx="1524000" cy="762000"/>
          </a:xfrm>
        </p:grpSpPr>
        <p:sp>
          <p:nvSpPr>
            <p:cNvPr id="5" name="Can 4"/>
            <p:cNvSpPr/>
            <p:nvPr/>
          </p:nvSpPr>
          <p:spPr>
            <a:xfrm>
              <a:off x="5105400" y="3276600"/>
              <a:ext cx="1524000" cy="304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Database</a:t>
              </a:r>
            </a:p>
          </p:txBody>
        </p:sp>
        <p:sp>
          <p:nvSpPr>
            <p:cNvPr id="6" name="Can 5"/>
            <p:cNvSpPr/>
            <p:nvPr/>
          </p:nvSpPr>
          <p:spPr>
            <a:xfrm>
              <a:off x="5105400" y="3048000"/>
              <a:ext cx="1524000" cy="304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SQL</a:t>
              </a:r>
            </a:p>
          </p:txBody>
        </p:sp>
        <p:sp>
          <p:nvSpPr>
            <p:cNvPr id="7" name="Can 6"/>
            <p:cNvSpPr/>
            <p:nvPr/>
          </p:nvSpPr>
          <p:spPr>
            <a:xfrm>
              <a:off x="5105400" y="2819400"/>
              <a:ext cx="1524000" cy="304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3709"/>
          <a:stretch/>
        </p:blipFill>
        <p:spPr bwMode="auto">
          <a:xfrm>
            <a:off x="1115550" y="1672205"/>
            <a:ext cx="2475819" cy="2025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Elbow Connector 10"/>
          <p:cNvCxnSpPr>
            <a:stCxn id="9" idx="2"/>
            <a:endCxn id="7" idx="0"/>
          </p:cNvCxnSpPr>
          <p:nvPr/>
        </p:nvCxnSpPr>
        <p:spPr>
          <a:xfrm rot="16200000" flipH="1">
            <a:off x="2315544" y="3735750"/>
            <a:ext cx="1777232" cy="1701401"/>
          </a:xfrm>
          <a:prstGeom prst="bent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2790557" y="3697833"/>
            <a:ext cx="1000595" cy="861774"/>
          </a:xfrm>
          <a:prstGeom prst="rect">
            <a:avLst/>
          </a:prstGeom>
          <a:noFill/>
        </p:spPr>
        <p:txBody>
          <a:bodyPr wrap="none" rtlCol="0">
            <a:spAutoFit/>
          </a:bodyPr>
          <a:lstStyle/>
          <a:p>
            <a:r>
              <a:rPr lang="en-US" dirty="0"/>
              <a:t>Submit </a:t>
            </a:r>
          </a:p>
          <a:p>
            <a:r>
              <a:rPr lang="en-US" dirty="0"/>
              <a:t>Work</a:t>
            </a:r>
          </a:p>
          <a:p>
            <a:r>
              <a:rPr lang="en-US" sz="1400" dirty="0">
                <a:solidFill>
                  <a:schemeClr val="accent3"/>
                </a:solidFill>
              </a:rPr>
              <a:t>(Keyword)</a:t>
            </a:r>
            <a:endParaRPr lang="en-US" dirty="0">
              <a:solidFill>
                <a:schemeClr val="accent3"/>
              </a:solidFill>
            </a:endParaRPr>
          </a:p>
        </p:txBody>
      </p:sp>
      <p:sp>
        <p:nvSpPr>
          <p:cNvPr id="19" name="TextBox 18"/>
          <p:cNvSpPr txBox="1"/>
          <p:nvPr/>
        </p:nvSpPr>
        <p:spPr>
          <a:xfrm>
            <a:off x="3628955" y="2083589"/>
            <a:ext cx="1937390" cy="584775"/>
          </a:xfrm>
          <a:prstGeom prst="rect">
            <a:avLst/>
          </a:prstGeom>
          <a:noFill/>
        </p:spPr>
        <p:txBody>
          <a:bodyPr wrap="none" rtlCol="0">
            <a:spAutoFit/>
          </a:bodyPr>
          <a:lstStyle/>
          <a:p>
            <a:r>
              <a:rPr lang="en-US" dirty="0"/>
              <a:t>Initialize Workers</a:t>
            </a:r>
          </a:p>
          <a:p>
            <a:r>
              <a:rPr lang="en-US" sz="1400" dirty="0">
                <a:solidFill>
                  <a:schemeClr val="accent3"/>
                </a:solidFill>
              </a:rPr>
              <a:t>(by Keyword)</a:t>
            </a:r>
            <a:endParaRPr lang="en-US" dirty="0">
              <a:solidFill>
                <a:schemeClr val="accent3"/>
              </a:solidFill>
            </a:endParaRPr>
          </a:p>
        </p:txBody>
      </p:sp>
      <p:grpSp>
        <p:nvGrpSpPr>
          <p:cNvPr id="31" name="Group 30"/>
          <p:cNvGrpSpPr/>
          <p:nvPr/>
        </p:nvGrpSpPr>
        <p:grpSpPr>
          <a:xfrm>
            <a:off x="5647340" y="2332807"/>
            <a:ext cx="1341120" cy="978682"/>
            <a:chOff x="5029200" y="1447800"/>
            <a:chExt cx="1341120" cy="978682"/>
          </a:xfrm>
        </p:grpSpPr>
        <p:pic>
          <p:nvPicPr>
            <p:cNvPr id="4100" name="Picture 4" descr="http://basiclinuxcommand.com/files/lshw/xeon_processor.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447800"/>
              <a:ext cx="731520" cy="65593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ttp://basiclinuxcommand.com/files/lshw/xeon_processor.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1528488"/>
              <a:ext cx="731520" cy="6559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basiclinuxcommand.com/files/lshw/xeon_processor.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609176"/>
              <a:ext cx="731520" cy="65593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http://basiclinuxcommand.com/files/lshw/xeon_processor.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689864"/>
              <a:ext cx="731520" cy="65593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basiclinuxcommand.com/files/lshw/xeon_processor.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770552"/>
              <a:ext cx="731520" cy="6559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0" name="Elbow Connector 29"/>
          <p:cNvCxnSpPr>
            <a:stCxn id="9" idx="3"/>
            <a:endCxn id="4100" idx="1"/>
          </p:cNvCxnSpPr>
          <p:nvPr/>
        </p:nvCxnSpPr>
        <p:spPr>
          <a:xfrm flipV="1">
            <a:off x="3591369" y="2660772"/>
            <a:ext cx="2055971" cy="2424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096" name="TextBox 4095"/>
          <p:cNvSpPr txBox="1"/>
          <p:nvPr/>
        </p:nvSpPr>
        <p:spPr>
          <a:xfrm>
            <a:off x="4528038" y="3354164"/>
            <a:ext cx="2262158" cy="646331"/>
          </a:xfrm>
          <a:prstGeom prst="rect">
            <a:avLst/>
          </a:prstGeom>
          <a:noFill/>
        </p:spPr>
        <p:txBody>
          <a:bodyPr wrap="none" rtlCol="0">
            <a:spAutoFit/>
          </a:bodyPr>
          <a:lstStyle/>
          <a:p>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For each worker …</a:t>
            </a:r>
            <a:endParaRPr lang="en-US" dirty="0"/>
          </a:p>
          <a:p>
            <a:endParaRPr lang="en-US" dirty="0"/>
          </a:p>
        </p:txBody>
      </p:sp>
      <p:cxnSp>
        <p:nvCxnSpPr>
          <p:cNvPr id="35" name="Elbow Connector 34"/>
          <p:cNvCxnSpPr>
            <a:stCxn id="4096" idx="2"/>
            <a:endCxn id="7" idx="4"/>
          </p:cNvCxnSpPr>
          <p:nvPr/>
        </p:nvCxnSpPr>
        <p:spPr>
          <a:xfrm rot="5400000">
            <a:off x="4387524" y="4300186"/>
            <a:ext cx="1571285" cy="971902"/>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sp>
        <p:nvSpPr>
          <p:cNvPr id="4107" name="Rectangle 4106"/>
          <p:cNvSpPr/>
          <p:nvPr/>
        </p:nvSpPr>
        <p:spPr>
          <a:xfrm>
            <a:off x="1955967" y="4656320"/>
            <a:ext cx="1563813" cy="923330"/>
          </a:xfrm>
          <a:prstGeom prst="rect">
            <a:avLst/>
          </a:prstGeom>
        </p:spPr>
        <p:txBody>
          <a:bodyPr wrap="square">
            <a:spAutoFit/>
          </a:bodyPr>
          <a:lstStyle/>
          <a:p>
            <a:r>
              <a:rPr lang="en-US" dirty="0"/>
              <a:t>Setup Running Workspace</a:t>
            </a:r>
          </a:p>
        </p:txBody>
      </p:sp>
      <p:sp>
        <p:nvSpPr>
          <p:cNvPr id="32" name="TextBox 31"/>
          <p:cNvSpPr txBox="1"/>
          <p:nvPr/>
        </p:nvSpPr>
        <p:spPr>
          <a:xfrm>
            <a:off x="1653220" y="2270838"/>
            <a:ext cx="1500732" cy="769441"/>
          </a:xfrm>
          <a:prstGeom prst="rect">
            <a:avLst/>
          </a:prstGeom>
          <a:noFill/>
        </p:spPr>
        <p:txBody>
          <a:bodyPr wrap="none" rtlCol="0">
            <a:spAutoFit/>
          </a:bodyPr>
          <a:lstStyle/>
          <a:p>
            <a:r>
              <a:rPr lang="en-US" sz="4400" dirty="0"/>
              <a:t>MMS</a:t>
            </a:r>
          </a:p>
        </p:txBody>
      </p:sp>
    </p:spTree>
    <p:extLst>
      <p:ext uri="{BB962C8B-B14F-4D97-AF65-F5344CB8AC3E}">
        <p14:creationId xmlns:p14="http://schemas.microsoft.com/office/powerpoint/2010/main" val="65114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96"/>
                                        </p:tgtEl>
                                        <p:attrNameLst>
                                          <p:attrName>style.visibility</p:attrName>
                                        </p:attrNameLst>
                                      </p:cBhvr>
                                      <p:to>
                                        <p:strVal val="visible"/>
                                      </p:to>
                                    </p:set>
                                    <p:animEffect transition="in" filter="fade">
                                      <p:cBhvr>
                                        <p:cTn id="18" dur="500"/>
                                        <p:tgtEl>
                                          <p:spTgt spid="4096"/>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09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399501" y="1623965"/>
            <a:ext cx="6627479" cy="517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75167"/>
          <a:stretch/>
        </p:blipFill>
        <p:spPr bwMode="auto">
          <a:xfrm>
            <a:off x="193830" y="1507375"/>
            <a:ext cx="2220597" cy="517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0" y="0"/>
            <a:ext cx="9144000" cy="1189990"/>
          </a:xfrm>
        </p:spPr>
        <p:txBody>
          <a:bodyPr/>
          <a:lstStyle/>
          <a:p>
            <a:r>
              <a:rPr lang="en-US" dirty="0"/>
              <a:t>Effect of climate on system performance with conservation and demand management levers</a:t>
            </a:r>
          </a:p>
        </p:txBody>
      </p:sp>
      <p:sp>
        <p:nvSpPr>
          <p:cNvPr id="3" name="Content Placeholder 2"/>
          <p:cNvSpPr>
            <a:spLocks noGrp="1"/>
          </p:cNvSpPr>
          <p:nvPr>
            <p:ph idx="1"/>
          </p:nvPr>
        </p:nvSpPr>
        <p:spPr>
          <a:xfrm>
            <a:off x="457200" y="2057400"/>
            <a:ext cx="8458835" cy="4115435"/>
          </a:xfrm>
        </p:spPr>
        <p:txBody>
          <a:bodyPr/>
          <a:lstStyle/>
          <a:p>
            <a:endParaRPr lang="en-US" dirty="0"/>
          </a:p>
          <a:p>
            <a:endParaRPr lang="en-US" dirty="0"/>
          </a:p>
        </p:txBody>
      </p:sp>
      <p:grpSp>
        <p:nvGrpSpPr>
          <p:cNvPr id="5" name="Group 4"/>
          <p:cNvGrpSpPr/>
          <p:nvPr/>
        </p:nvGrpSpPr>
        <p:grpSpPr>
          <a:xfrm>
            <a:off x="76200" y="1828800"/>
            <a:ext cx="2209800" cy="4800600"/>
            <a:chOff x="76200" y="2286000"/>
            <a:chExt cx="2209800" cy="4800600"/>
          </a:xfrm>
        </p:grpSpPr>
        <p:sp>
          <p:nvSpPr>
            <p:cNvPr id="4" name="Rectangle 3"/>
            <p:cNvSpPr/>
            <p:nvPr/>
          </p:nvSpPr>
          <p:spPr>
            <a:xfrm>
              <a:off x="76200" y="2286000"/>
              <a:ext cx="2209800" cy="114300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76200" y="3429000"/>
              <a:ext cx="2209800" cy="121920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76200" y="4648200"/>
              <a:ext cx="2209800" cy="121920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76200" y="5867400"/>
              <a:ext cx="2209800" cy="121920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rot="16200000">
            <a:off x="-2146404" y="4026884"/>
            <a:ext cx="4765502" cy="369332"/>
          </a:xfrm>
          <a:prstGeom prst="rect">
            <a:avLst/>
          </a:prstGeom>
          <a:solidFill>
            <a:schemeClr val="bg1">
              <a:alpha val="71000"/>
            </a:schemeClr>
          </a:solidFill>
        </p:spPr>
        <p:txBody>
          <a:bodyPr wrap="square" rtlCol="0">
            <a:spAutoFit/>
          </a:bodyPr>
          <a:lstStyle/>
          <a:p>
            <a:pPr algn="ctr"/>
            <a:r>
              <a:rPr lang="en-US" b="1" dirty="0"/>
              <a:t>Temperature Offsets</a:t>
            </a:r>
          </a:p>
        </p:txBody>
      </p:sp>
      <p:sp>
        <p:nvSpPr>
          <p:cNvPr id="11" name="TextBox 10"/>
          <p:cNvSpPr txBox="1"/>
          <p:nvPr/>
        </p:nvSpPr>
        <p:spPr>
          <a:xfrm rot="19355437">
            <a:off x="7524243" y="2063845"/>
            <a:ext cx="1414110" cy="646331"/>
          </a:xfrm>
          <a:prstGeom prst="rect">
            <a:avLst/>
          </a:prstGeom>
          <a:solidFill>
            <a:schemeClr val="bg1">
              <a:alpha val="71000"/>
            </a:schemeClr>
          </a:solidFill>
        </p:spPr>
        <p:txBody>
          <a:bodyPr wrap="square" rtlCol="0">
            <a:spAutoFit/>
          </a:bodyPr>
          <a:lstStyle/>
          <a:p>
            <a:pPr algn="ctr"/>
            <a:r>
              <a:rPr lang="en-US" b="1" dirty="0"/>
              <a:t>Different Scenarios</a:t>
            </a:r>
          </a:p>
        </p:txBody>
      </p:sp>
      <p:sp>
        <p:nvSpPr>
          <p:cNvPr id="12" name="TextBox 11"/>
          <p:cNvSpPr txBox="1"/>
          <p:nvPr/>
        </p:nvSpPr>
        <p:spPr>
          <a:xfrm>
            <a:off x="76201" y="1362221"/>
            <a:ext cx="2209800" cy="338554"/>
          </a:xfrm>
          <a:prstGeom prst="rect">
            <a:avLst/>
          </a:prstGeom>
          <a:solidFill>
            <a:schemeClr val="bg1">
              <a:alpha val="71000"/>
            </a:schemeClr>
          </a:solidFill>
        </p:spPr>
        <p:txBody>
          <a:bodyPr wrap="square" rtlCol="0">
            <a:spAutoFit/>
          </a:bodyPr>
          <a:lstStyle/>
          <a:p>
            <a:pPr algn="ctr"/>
            <a:r>
              <a:rPr lang="en-US" sz="1600" b="1" dirty="0"/>
              <a:t>Precipitation Offsets</a:t>
            </a:r>
          </a:p>
        </p:txBody>
      </p:sp>
    </p:spTree>
    <p:extLst>
      <p:ext uri="{BB962C8B-B14F-4D97-AF65-F5344CB8AC3E}">
        <p14:creationId xmlns:p14="http://schemas.microsoft.com/office/powerpoint/2010/main" val="279916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35"/>
            <a:ext cx="9143999" cy="838200"/>
          </a:xfrm>
        </p:spPr>
        <p:txBody>
          <a:bodyPr>
            <a:normAutofit fontScale="90000"/>
          </a:bodyPr>
          <a:lstStyle/>
          <a:p>
            <a:r>
              <a:rPr lang="en-US" dirty="0"/>
              <a:t>Coupling Simulation Models and Optimization Modules for Robust Solutions Search</a:t>
            </a:r>
          </a:p>
        </p:txBody>
      </p:sp>
      <p:grpSp>
        <p:nvGrpSpPr>
          <p:cNvPr id="7" name="Group 109"/>
          <p:cNvGrpSpPr/>
          <p:nvPr/>
        </p:nvGrpSpPr>
        <p:grpSpPr>
          <a:xfrm>
            <a:off x="2136376" y="1496300"/>
            <a:ext cx="5788177" cy="2353529"/>
            <a:chOff x="585789" y="2857214"/>
            <a:chExt cx="4687959" cy="2288229"/>
          </a:xfrm>
        </p:grpSpPr>
        <p:sp>
          <p:nvSpPr>
            <p:cNvPr id="27" name="TextBox 26"/>
            <p:cNvSpPr txBox="1"/>
            <p:nvPr/>
          </p:nvSpPr>
          <p:spPr>
            <a:xfrm>
              <a:off x="770936" y="2926559"/>
              <a:ext cx="4502812" cy="2184431"/>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endParaRPr lang="en-US" sz="1400" dirty="0">
                <a:solidFill>
                  <a:srgbClr val="FFFFFF"/>
                </a:solidFill>
              </a:endParaRPr>
            </a:p>
            <a:p>
              <a:endParaRPr lang="en-US" sz="1400" dirty="0">
                <a:solidFill>
                  <a:srgbClr val="FFFFFF"/>
                </a:solidFill>
              </a:endParaRPr>
            </a:p>
            <a:p>
              <a:endParaRPr lang="en-US" sz="1400" dirty="0">
                <a:solidFill>
                  <a:srgbClr val="FFFFFF"/>
                </a:solidFill>
              </a:endParaRPr>
            </a:p>
            <a:p>
              <a:endParaRPr lang="en-US" sz="1400" dirty="0">
                <a:solidFill>
                  <a:srgbClr val="FFFFFF"/>
                </a:solidFill>
              </a:endParaRPr>
            </a:p>
            <a:p>
              <a:endParaRPr lang="en-US" sz="1400" dirty="0">
                <a:solidFill>
                  <a:srgbClr val="FFFFFF"/>
                </a:solidFill>
              </a:endParaRPr>
            </a:p>
            <a:p>
              <a:endParaRPr lang="en-US" sz="1400" dirty="0">
                <a:solidFill>
                  <a:srgbClr val="FFFFFF"/>
                </a:solidFill>
              </a:endParaRPr>
            </a:p>
            <a:p>
              <a:endParaRPr lang="en-US" sz="1400" dirty="0">
                <a:solidFill>
                  <a:srgbClr val="FFFFFF"/>
                </a:solidFill>
              </a:endParaRPr>
            </a:p>
            <a:p>
              <a:endParaRPr lang="en-US" sz="1400" dirty="0">
                <a:solidFill>
                  <a:srgbClr val="FFFFFF"/>
                </a:solidFill>
              </a:endParaRPr>
            </a:p>
            <a:p>
              <a:endParaRPr lang="en-US" sz="1400" dirty="0">
                <a:solidFill>
                  <a:srgbClr val="FFFFFF"/>
                </a:solidFill>
              </a:endParaRPr>
            </a:p>
            <a:p>
              <a:endParaRPr lang="en-US" sz="1400" dirty="0">
                <a:solidFill>
                  <a:srgbClr val="FFFFFF"/>
                </a:solidFill>
              </a:endParaRPr>
            </a:p>
          </p:txBody>
        </p:sp>
        <p:sp>
          <p:nvSpPr>
            <p:cNvPr id="28" name="Rectangle 27"/>
            <p:cNvSpPr/>
            <p:nvPr/>
          </p:nvSpPr>
          <p:spPr>
            <a:xfrm rot="16200000">
              <a:off x="-209342" y="3652345"/>
              <a:ext cx="2288229" cy="697968"/>
            </a:xfrm>
            <a:prstGeom prst="rect">
              <a:avLst/>
            </a:prstGeom>
          </p:spPr>
          <p:txBody>
            <a:bodyPr wrap="none">
              <a:spAutoFit/>
            </a:bodyPr>
            <a:lstStyle/>
            <a:p>
              <a:r>
                <a:rPr lang="en-US" sz="1400" dirty="0">
                  <a:solidFill>
                    <a:srgbClr val="000000"/>
                  </a:solidFill>
                </a:rPr>
                <a:t> </a:t>
              </a:r>
            </a:p>
            <a:p>
              <a:r>
                <a:rPr lang="en-US" sz="700" dirty="0">
                  <a:solidFill>
                    <a:srgbClr val="000000"/>
                  </a:solidFill>
                </a:rPr>
                <a:t> </a:t>
              </a:r>
              <a:endParaRPr lang="en-US" sz="100" dirty="0">
                <a:solidFill>
                  <a:srgbClr val="000000"/>
                </a:solidFill>
              </a:endParaRPr>
            </a:p>
            <a:p>
              <a:r>
                <a:rPr lang="en-US" sz="1400" dirty="0">
                  <a:solidFill>
                    <a:srgbClr val="000000"/>
                  </a:solidFill>
                </a:rPr>
                <a:t>Data Management System </a:t>
              </a:r>
            </a:p>
            <a:p>
              <a:r>
                <a:rPr lang="en-US" sz="1400" dirty="0">
                  <a:solidFill>
                    <a:srgbClr val="000000"/>
                  </a:solidFill>
                </a:rPr>
                <a:t>(</a:t>
              </a:r>
              <a:r>
                <a:rPr lang="en-US" sz="1400" b="1" dirty="0">
                  <a:solidFill>
                    <a:srgbClr val="000000"/>
                  </a:solidFill>
                </a:rPr>
                <a:t>DMS</a:t>
              </a:r>
              <a:r>
                <a:rPr lang="en-US" sz="1400" dirty="0">
                  <a:solidFill>
                    <a:srgbClr val="000000"/>
                  </a:solidFill>
                </a:rPr>
                <a:t>)</a:t>
              </a:r>
            </a:p>
          </p:txBody>
        </p:sp>
      </p:grpSp>
      <p:sp>
        <p:nvSpPr>
          <p:cNvPr id="40" name="Circular Arrow 39"/>
          <p:cNvSpPr/>
          <p:nvPr/>
        </p:nvSpPr>
        <p:spPr>
          <a:xfrm rot="6028320" flipH="1">
            <a:off x="3669660" y="1350603"/>
            <a:ext cx="4126273" cy="4011196"/>
          </a:xfrm>
          <a:prstGeom prst="circularArrow">
            <a:avLst>
              <a:gd name="adj1" fmla="val 12500"/>
              <a:gd name="adj2" fmla="val 1142319"/>
              <a:gd name="adj3" fmla="val 20457681"/>
              <a:gd name="adj4" fmla="val 13911863"/>
              <a:gd name="adj5" fmla="val 12500"/>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schemeClr val="tx1"/>
              </a:solidFill>
            </a:endParaRPr>
          </a:p>
        </p:txBody>
      </p:sp>
      <p:sp>
        <p:nvSpPr>
          <p:cNvPr id="4" name="Circular Arrow 3"/>
          <p:cNvSpPr/>
          <p:nvPr/>
        </p:nvSpPr>
        <p:spPr>
          <a:xfrm rot="18858873" flipH="1">
            <a:off x="2888400" y="1439572"/>
            <a:ext cx="4126273" cy="4011196"/>
          </a:xfrm>
          <a:prstGeom prst="circularArrow">
            <a:avLst>
              <a:gd name="adj1" fmla="val 12500"/>
              <a:gd name="adj2" fmla="val 1142319"/>
              <a:gd name="adj3" fmla="val 20457681"/>
              <a:gd name="adj4" fmla="val 13911863"/>
              <a:gd name="adj5" fmla="val 12500"/>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schemeClr val="tx1"/>
              </a:solidFill>
            </a:endParaRPr>
          </a:p>
        </p:txBody>
      </p:sp>
      <p:sp>
        <p:nvSpPr>
          <p:cNvPr id="8" name="Flowchart: Predefined Process 7"/>
          <p:cNvSpPr/>
          <p:nvPr/>
        </p:nvSpPr>
        <p:spPr>
          <a:xfrm>
            <a:off x="4458827" y="5831394"/>
            <a:ext cx="1792348" cy="617906"/>
          </a:xfrm>
          <a:prstGeom prst="flowChartPredefinedProcess">
            <a:avLst/>
          </a:prstGeom>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1400" b="1" dirty="0">
                <a:solidFill>
                  <a:schemeClr val="bg1"/>
                </a:solidFill>
              </a:rPr>
              <a:t>Multi-Objective Optimization</a:t>
            </a:r>
          </a:p>
        </p:txBody>
      </p:sp>
      <p:sp>
        <p:nvSpPr>
          <p:cNvPr id="9" name="Flowchart: Predefined Process 8"/>
          <p:cNvSpPr/>
          <p:nvPr/>
        </p:nvSpPr>
        <p:spPr>
          <a:xfrm>
            <a:off x="4421566" y="1141505"/>
            <a:ext cx="1643984" cy="654231"/>
          </a:xfrm>
          <a:prstGeom prst="flowChartPredefinedProcess">
            <a:avLst/>
          </a:prstGeom>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lnSpc>
                <a:spcPts val="1400"/>
              </a:lnSpc>
            </a:pPr>
            <a:r>
              <a:rPr lang="en-US" sz="1400" dirty="0">
                <a:solidFill>
                  <a:srgbClr val="FFFFFF"/>
                </a:solidFill>
              </a:rPr>
              <a:t>Simulation Model</a:t>
            </a:r>
          </a:p>
        </p:txBody>
      </p:sp>
      <p:grpSp>
        <p:nvGrpSpPr>
          <p:cNvPr id="11" name="Group 10"/>
          <p:cNvGrpSpPr/>
          <p:nvPr/>
        </p:nvGrpSpPr>
        <p:grpSpPr>
          <a:xfrm>
            <a:off x="7390560" y="2375563"/>
            <a:ext cx="989706" cy="821714"/>
            <a:chOff x="5105400" y="2819400"/>
            <a:chExt cx="1524000" cy="762000"/>
          </a:xfrm>
        </p:grpSpPr>
        <p:sp>
          <p:nvSpPr>
            <p:cNvPr id="22" name="Can 21"/>
            <p:cNvSpPr/>
            <p:nvPr/>
          </p:nvSpPr>
          <p:spPr>
            <a:xfrm>
              <a:off x="5105400" y="3276600"/>
              <a:ext cx="1524000" cy="304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Database</a:t>
              </a:r>
            </a:p>
          </p:txBody>
        </p:sp>
        <p:sp>
          <p:nvSpPr>
            <p:cNvPr id="23" name="Can 22"/>
            <p:cNvSpPr/>
            <p:nvPr/>
          </p:nvSpPr>
          <p:spPr>
            <a:xfrm>
              <a:off x="5105400" y="3048000"/>
              <a:ext cx="1524000" cy="304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SQL</a:t>
              </a:r>
            </a:p>
          </p:txBody>
        </p:sp>
        <p:sp>
          <p:nvSpPr>
            <p:cNvPr id="24" name="Can 23"/>
            <p:cNvSpPr/>
            <p:nvPr/>
          </p:nvSpPr>
          <p:spPr>
            <a:xfrm>
              <a:off x="5105400" y="2819400"/>
              <a:ext cx="1524000" cy="3048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FFFFFF"/>
                </a:solidFill>
              </a:endParaRPr>
            </a:p>
          </p:txBody>
        </p:sp>
      </p:grpSp>
      <p:grpSp>
        <p:nvGrpSpPr>
          <p:cNvPr id="3" name="Group 2"/>
          <p:cNvGrpSpPr/>
          <p:nvPr/>
        </p:nvGrpSpPr>
        <p:grpSpPr>
          <a:xfrm>
            <a:off x="3812775" y="4315699"/>
            <a:ext cx="3864286" cy="977423"/>
            <a:chOff x="2442638" y="4414800"/>
            <a:chExt cx="3864286" cy="739196"/>
          </a:xfrm>
        </p:grpSpPr>
        <p:sp>
          <p:nvSpPr>
            <p:cNvPr id="13" name="TextBox 12"/>
            <p:cNvSpPr txBox="1"/>
            <p:nvPr/>
          </p:nvSpPr>
          <p:spPr>
            <a:xfrm>
              <a:off x="4881038" y="4414800"/>
              <a:ext cx="1425886" cy="721562"/>
            </a:xfrm>
            <a:prstGeom prst="rect">
              <a:avLst/>
            </a:prstGeom>
            <a:noFill/>
          </p:spPr>
          <p:txBody>
            <a:bodyPr wrap="square" rtlCol="0">
              <a:spAutoFit/>
            </a:bodyPr>
            <a:lstStyle/>
            <a:p>
              <a:r>
                <a:rPr lang="en-US" sz="1400" b="1" i="1" dirty="0">
                  <a:solidFill>
                    <a:schemeClr val="accent1"/>
                  </a:solidFill>
                </a:rPr>
                <a:t>Read</a:t>
              </a:r>
            </a:p>
            <a:p>
              <a:r>
                <a:rPr lang="en-US" sz="1400" dirty="0">
                  <a:solidFill>
                    <a:schemeClr val="accent1"/>
                  </a:solidFill>
                </a:rPr>
                <a:t>Decision Variables</a:t>
              </a:r>
            </a:p>
            <a:p>
              <a:r>
                <a:rPr lang="en-US" sz="1400" b="1" i="1" dirty="0">
                  <a:solidFill>
                    <a:schemeClr val="accent1"/>
                  </a:solidFill>
                </a:rPr>
                <a:t>Write</a:t>
              </a:r>
            </a:p>
          </p:txBody>
        </p:sp>
        <p:sp>
          <p:nvSpPr>
            <p:cNvPr id="14" name="TextBox 13"/>
            <p:cNvSpPr txBox="1"/>
            <p:nvPr/>
          </p:nvSpPr>
          <p:spPr>
            <a:xfrm>
              <a:off x="2442638" y="4432435"/>
              <a:ext cx="981359" cy="721561"/>
            </a:xfrm>
            <a:prstGeom prst="rect">
              <a:avLst/>
            </a:prstGeom>
            <a:noFill/>
          </p:spPr>
          <p:txBody>
            <a:bodyPr wrap="none" rtlCol="0">
              <a:spAutoFit/>
            </a:bodyPr>
            <a:lstStyle/>
            <a:p>
              <a:r>
                <a:rPr lang="en-US" sz="1400" b="1" i="1" dirty="0">
                  <a:solidFill>
                    <a:schemeClr val="accent1"/>
                  </a:solidFill>
                </a:rPr>
                <a:t>Write</a:t>
              </a:r>
            </a:p>
            <a:p>
              <a:r>
                <a:rPr lang="en-US" sz="1400" dirty="0">
                  <a:solidFill>
                    <a:schemeClr val="accent1"/>
                  </a:solidFill>
                </a:rPr>
                <a:t>Objective </a:t>
              </a:r>
              <a:br>
                <a:rPr lang="en-US" sz="1400" dirty="0">
                  <a:solidFill>
                    <a:schemeClr val="accent1"/>
                  </a:solidFill>
                </a:rPr>
              </a:br>
              <a:r>
                <a:rPr lang="en-US" sz="1400" dirty="0">
                  <a:solidFill>
                    <a:schemeClr val="accent1"/>
                  </a:solidFill>
                </a:rPr>
                <a:t>Function</a:t>
              </a:r>
            </a:p>
            <a:p>
              <a:r>
                <a:rPr lang="en-US" sz="1400" b="1" i="1" dirty="0">
                  <a:solidFill>
                    <a:schemeClr val="accent1"/>
                  </a:solidFill>
                </a:rPr>
                <a:t>Read</a:t>
              </a:r>
            </a:p>
          </p:txBody>
        </p:sp>
      </p:grpSp>
      <p:sp>
        <p:nvSpPr>
          <p:cNvPr id="15" name="Flowchart: Preparation 14"/>
          <p:cNvSpPr/>
          <p:nvPr/>
        </p:nvSpPr>
        <p:spPr>
          <a:xfrm>
            <a:off x="3478626" y="2750855"/>
            <a:ext cx="1673444" cy="786455"/>
          </a:xfrm>
          <a:prstGeom prst="flowChartPreparation">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sz="1200" b="1" dirty="0">
                <a:solidFill>
                  <a:srgbClr val="FFFFFF"/>
                </a:solidFill>
                <a:effectLst>
                  <a:glow rad="228600">
                    <a:srgbClr val="000000">
                      <a:satMod val="175000"/>
                      <a:alpha val="40000"/>
                    </a:srgbClr>
                  </a:glow>
                </a:effectLst>
              </a:rPr>
              <a:t>System Performance</a:t>
            </a:r>
          </a:p>
        </p:txBody>
      </p:sp>
      <p:sp>
        <p:nvSpPr>
          <p:cNvPr id="16" name="Flowchart: Preparation 15"/>
          <p:cNvSpPr/>
          <p:nvPr/>
        </p:nvSpPr>
        <p:spPr>
          <a:xfrm>
            <a:off x="5783094" y="2791700"/>
            <a:ext cx="1611081" cy="786455"/>
          </a:xfrm>
          <a:prstGeom prst="flowChartPreparation">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rgbClr val="FFFFFF"/>
                </a:solidFill>
                <a:effectLst>
                  <a:glow rad="228600">
                    <a:srgbClr val="000000">
                      <a:satMod val="175000"/>
                      <a:alpha val="40000"/>
                    </a:srgbClr>
                  </a:glow>
                </a:effectLst>
              </a:rPr>
              <a:t>Data Preparation</a:t>
            </a:r>
          </a:p>
        </p:txBody>
      </p:sp>
      <p:sp>
        <p:nvSpPr>
          <p:cNvPr id="17" name="TextBox 16"/>
          <p:cNvSpPr txBox="1"/>
          <p:nvPr/>
        </p:nvSpPr>
        <p:spPr>
          <a:xfrm>
            <a:off x="6228871" y="1796913"/>
            <a:ext cx="631904" cy="523220"/>
          </a:xfrm>
          <a:prstGeom prst="rect">
            <a:avLst/>
          </a:prstGeom>
          <a:noFill/>
        </p:spPr>
        <p:txBody>
          <a:bodyPr wrap="none" rtlCol="0">
            <a:spAutoFit/>
          </a:bodyPr>
          <a:lstStyle/>
          <a:p>
            <a:r>
              <a:rPr lang="en-US" sz="1400" dirty="0">
                <a:solidFill>
                  <a:srgbClr val="FFFFFF"/>
                </a:solidFill>
              </a:rPr>
              <a:t>Input </a:t>
            </a:r>
          </a:p>
          <a:p>
            <a:r>
              <a:rPr lang="en-US" sz="1400" dirty="0">
                <a:solidFill>
                  <a:srgbClr val="FFFFFF"/>
                </a:solidFill>
              </a:rPr>
              <a:t>File</a:t>
            </a:r>
          </a:p>
        </p:txBody>
      </p:sp>
      <p:sp>
        <p:nvSpPr>
          <p:cNvPr id="18" name="TextBox 17"/>
          <p:cNvSpPr txBox="1"/>
          <p:nvPr/>
        </p:nvSpPr>
        <p:spPr>
          <a:xfrm>
            <a:off x="3955810" y="1926292"/>
            <a:ext cx="771365" cy="523220"/>
          </a:xfrm>
          <a:prstGeom prst="rect">
            <a:avLst/>
          </a:prstGeom>
          <a:noFill/>
        </p:spPr>
        <p:txBody>
          <a:bodyPr wrap="none" rtlCol="0">
            <a:spAutoFit/>
          </a:bodyPr>
          <a:lstStyle/>
          <a:p>
            <a:r>
              <a:rPr lang="en-US" sz="1400" dirty="0">
                <a:solidFill>
                  <a:srgbClr val="FFFFFF"/>
                </a:solidFill>
              </a:rPr>
              <a:t>Output </a:t>
            </a:r>
          </a:p>
          <a:p>
            <a:endParaRPr lang="en-US" sz="1400" dirty="0">
              <a:solidFill>
                <a:srgbClr val="FFFFFF"/>
              </a:solidFill>
            </a:endParaRPr>
          </a:p>
        </p:txBody>
      </p:sp>
      <p:pic>
        <p:nvPicPr>
          <p:cNvPr id="2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4321"/>
          <a:stretch/>
        </p:blipFill>
        <p:spPr bwMode="auto">
          <a:xfrm>
            <a:off x="8185971" y="1871200"/>
            <a:ext cx="636541" cy="524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Rectangle 33"/>
          <p:cNvSpPr/>
          <p:nvPr/>
        </p:nvSpPr>
        <p:spPr>
          <a:xfrm>
            <a:off x="142618" y="4492051"/>
            <a:ext cx="2788114" cy="1200329"/>
          </a:xfrm>
          <a:prstGeom prst="rect">
            <a:avLst/>
          </a:prstGeom>
        </p:spPr>
        <p:txBody>
          <a:bodyPr wrap="square">
            <a:spAutoFit/>
          </a:bodyPr>
          <a:lstStyle/>
          <a:p>
            <a:r>
              <a:rPr lang="en-US" b="1" kern="0" dirty="0">
                <a:ln w="1905"/>
                <a:solidFill>
                  <a:srgbClr val="D14F2A"/>
                </a:solidFill>
                <a:effectLst>
                  <a:innerShdw blurRad="69850" dist="43180" dir="5400000">
                    <a:srgbClr val="000000">
                      <a:alpha val="65000"/>
                    </a:srgbClr>
                  </a:innerShdw>
                </a:effectLst>
              </a:rPr>
              <a:t>DMS: </a:t>
            </a:r>
            <a:r>
              <a:rPr lang="en-US" kern="0" dirty="0">
                <a:ln w="1905"/>
                <a:gradFill>
                  <a:gsLst>
                    <a:gs pos="0">
                      <a:srgbClr val="B4CBCE">
                        <a:shade val="20000"/>
                        <a:satMod val="200000"/>
                      </a:srgbClr>
                    </a:gs>
                    <a:gs pos="78000">
                      <a:srgbClr val="B4CBCE">
                        <a:tint val="90000"/>
                        <a:shade val="89000"/>
                        <a:satMod val="220000"/>
                      </a:srgbClr>
                    </a:gs>
                    <a:gs pos="100000">
                      <a:srgbClr val="B4CBCE">
                        <a:tint val="12000"/>
                        <a:satMod val="255000"/>
                      </a:srgbClr>
                    </a:gs>
                  </a:gsLst>
                  <a:lin ang="5400000"/>
                </a:gradFill>
                <a:effectLst>
                  <a:innerShdw blurRad="69850" dist="43180" dir="5400000">
                    <a:srgbClr val="000000">
                      <a:alpha val="65000"/>
                    </a:srgbClr>
                  </a:innerShdw>
                </a:effectLst>
              </a:rPr>
              <a:t>Provides control of the simulation process for the optimization Module (</a:t>
            </a:r>
            <a:r>
              <a:rPr lang="en-US" kern="0" dirty="0">
                <a:ln w="1905"/>
                <a:solidFill>
                  <a:srgbClr val="D14F2A"/>
                </a:solidFill>
                <a:effectLst>
                  <a:innerShdw blurRad="69850" dist="43180" dir="5400000">
                    <a:srgbClr val="000000">
                      <a:alpha val="65000"/>
                    </a:srgbClr>
                  </a:innerShdw>
                </a:effectLst>
              </a:rPr>
              <a:t>Batch Mode</a:t>
            </a:r>
            <a:r>
              <a:rPr lang="en-US" kern="0" dirty="0">
                <a:ln w="1905"/>
                <a:gradFill>
                  <a:gsLst>
                    <a:gs pos="0">
                      <a:srgbClr val="B4CBCE">
                        <a:shade val="20000"/>
                        <a:satMod val="200000"/>
                      </a:srgbClr>
                    </a:gs>
                    <a:gs pos="78000">
                      <a:srgbClr val="B4CBCE">
                        <a:tint val="90000"/>
                        <a:shade val="89000"/>
                        <a:satMod val="220000"/>
                      </a:srgbClr>
                    </a:gs>
                    <a:gs pos="100000">
                      <a:srgbClr val="B4CBCE">
                        <a:tint val="12000"/>
                        <a:satMod val="255000"/>
                      </a:srgbClr>
                    </a:gs>
                  </a:gsLst>
                  <a:lin ang="5400000"/>
                </a:gradFill>
                <a:effectLst>
                  <a:innerShdw blurRad="69850" dist="43180" dir="5400000">
                    <a:srgbClr val="000000">
                      <a:alpha val="65000"/>
                    </a:srgbClr>
                  </a:innerShdw>
                </a:effectLst>
              </a:rPr>
              <a:t>)</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8062" y="1728325"/>
            <a:ext cx="341313"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Box 43"/>
          <p:cNvSpPr txBox="1"/>
          <p:nvPr/>
        </p:nvSpPr>
        <p:spPr>
          <a:xfrm>
            <a:off x="4955775" y="4339036"/>
            <a:ext cx="1425886" cy="738664"/>
          </a:xfrm>
          <a:prstGeom prst="rect">
            <a:avLst/>
          </a:prstGeom>
          <a:noFill/>
        </p:spPr>
        <p:txBody>
          <a:bodyPr wrap="square" rtlCol="0">
            <a:spAutoFit/>
          </a:bodyPr>
          <a:lstStyle/>
          <a:p>
            <a:r>
              <a:rPr lang="en-US" sz="1400" b="1" i="1" dirty="0">
                <a:solidFill>
                  <a:schemeClr val="accent1"/>
                </a:solidFill>
              </a:rPr>
              <a:t>Write</a:t>
            </a:r>
          </a:p>
          <a:p>
            <a:r>
              <a:rPr lang="en-US" sz="1400" dirty="0">
                <a:solidFill>
                  <a:schemeClr val="accent1"/>
                </a:solidFill>
              </a:rPr>
              <a:t>Preferences</a:t>
            </a:r>
          </a:p>
          <a:p>
            <a:r>
              <a:rPr lang="en-US" sz="1400" b="1" i="1" dirty="0">
                <a:solidFill>
                  <a:schemeClr val="accent1"/>
                </a:solidFill>
              </a:rPr>
              <a:t>Read</a:t>
            </a:r>
          </a:p>
        </p:txBody>
      </p:sp>
      <p:sp>
        <p:nvSpPr>
          <p:cNvPr id="31" name="Right Arrow 30"/>
          <p:cNvSpPr/>
          <p:nvPr/>
        </p:nvSpPr>
        <p:spPr>
          <a:xfrm rot="5400000">
            <a:off x="4928660" y="3809416"/>
            <a:ext cx="596076" cy="389445"/>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5" name="Rectangle 4"/>
          <p:cNvSpPr/>
          <p:nvPr/>
        </p:nvSpPr>
        <p:spPr>
          <a:xfrm>
            <a:off x="3385618" y="4792752"/>
            <a:ext cx="3856157" cy="1656548"/>
          </a:xfrm>
          <a:prstGeom prst="rect">
            <a:avLst/>
          </a:prstGeom>
          <a:noFill/>
          <a:ln w="38100">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1" name="Circular Arrow 40"/>
          <p:cNvSpPr>
            <a:spLocks noChangeAspect="1"/>
          </p:cNvSpPr>
          <p:nvPr/>
        </p:nvSpPr>
        <p:spPr>
          <a:xfrm rot="18044634" flipH="1">
            <a:off x="3919967" y="4352076"/>
            <a:ext cx="2063136" cy="2005598"/>
          </a:xfrm>
          <a:prstGeom prst="circularArrow">
            <a:avLst>
              <a:gd name="adj1" fmla="val 12500"/>
              <a:gd name="adj2" fmla="val 1142319"/>
              <a:gd name="adj3" fmla="val 20457681"/>
              <a:gd name="adj4" fmla="val 17585565"/>
              <a:gd name="adj5" fmla="val 12500"/>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schemeClr val="tx1"/>
              </a:solidFill>
            </a:endParaRPr>
          </a:p>
        </p:txBody>
      </p:sp>
      <p:sp>
        <p:nvSpPr>
          <p:cNvPr id="42" name="Circular Arrow 41"/>
          <p:cNvSpPr>
            <a:spLocks noChangeAspect="1"/>
          </p:cNvSpPr>
          <p:nvPr/>
        </p:nvSpPr>
        <p:spPr>
          <a:xfrm rot="9304668" flipH="1">
            <a:off x="4596483" y="4580810"/>
            <a:ext cx="2063136" cy="2005598"/>
          </a:xfrm>
          <a:prstGeom prst="circularArrow">
            <a:avLst>
              <a:gd name="adj1" fmla="val 12500"/>
              <a:gd name="adj2" fmla="val 1142319"/>
              <a:gd name="adj3" fmla="val 20457681"/>
              <a:gd name="adj4" fmla="val 17585565"/>
              <a:gd name="adj5" fmla="val 12500"/>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schemeClr val="tx1"/>
              </a:solidFill>
            </a:endParaRPr>
          </a:p>
        </p:txBody>
      </p:sp>
      <p:sp>
        <p:nvSpPr>
          <p:cNvPr id="46" name="Right Arrow 45"/>
          <p:cNvSpPr/>
          <p:nvPr/>
        </p:nvSpPr>
        <p:spPr>
          <a:xfrm rot="5400000">
            <a:off x="4928660" y="5194539"/>
            <a:ext cx="596076" cy="389445"/>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317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4" grpId="0"/>
      <p:bldP spid="31" grpId="0" animBg="1"/>
      <p:bldP spid="41" grpId="0" animBg="1"/>
      <p:bldP spid="42" grpId="0" animBg="1"/>
      <p:bldP spid="4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8047-A8F7-467E-A407-E9764CE383BD}"/>
              </a:ext>
            </a:extLst>
          </p:cNvPr>
          <p:cNvSpPr>
            <a:spLocks noGrp="1"/>
          </p:cNvSpPr>
          <p:nvPr>
            <p:ph type="title"/>
          </p:nvPr>
        </p:nvSpPr>
        <p:spPr/>
        <p:txBody>
          <a:bodyPr/>
          <a:lstStyle/>
          <a:p>
            <a:pPr indent="231775"/>
            <a:r>
              <a:rPr lang="en-US" sz="2700" dirty="0"/>
              <a:t>MMS Concept Summary</a:t>
            </a:r>
          </a:p>
        </p:txBody>
      </p:sp>
      <p:sp>
        <p:nvSpPr>
          <p:cNvPr id="3" name="Content Placeholder 2">
            <a:extLst>
              <a:ext uri="{FF2B5EF4-FFF2-40B4-BE49-F238E27FC236}">
                <a16:creationId xmlns:a16="http://schemas.microsoft.com/office/drawing/2014/main" id="{434469FD-54B6-4C85-9335-DE1E4ED0C96E}"/>
              </a:ext>
            </a:extLst>
          </p:cNvPr>
          <p:cNvSpPr>
            <a:spLocks noGrp="1"/>
          </p:cNvSpPr>
          <p:nvPr>
            <p:ph sz="half" idx="1"/>
          </p:nvPr>
        </p:nvSpPr>
        <p:spPr>
          <a:xfrm>
            <a:off x="342900" y="1138918"/>
            <a:ext cx="3714750" cy="3737372"/>
          </a:xfrm>
        </p:spPr>
        <p:txBody>
          <a:bodyPr/>
          <a:lstStyle/>
          <a:p>
            <a:pPr marL="0" indent="0">
              <a:buNone/>
            </a:pPr>
            <a:r>
              <a:rPr lang="en-US" sz="1800" b="1" dirty="0">
                <a:solidFill>
                  <a:schemeClr val="accent1"/>
                </a:solidFill>
              </a:rPr>
              <a:t>Key Features </a:t>
            </a:r>
          </a:p>
          <a:p>
            <a:r>
              <a:rPr lang="en-US" sz="1800" dirty="0"/>
              <a:t>Central repository for data and modeling support</a:t>
            </a:r>
          </a:p>
          <a:p>
            <a:r>
              <a:rPr lang="en-US" sz="1800" dirty="0"/>
              <a:t>Automated Simulation</a:t>
            </a:r>
          </a:p>
          <a:p>
            <a:r>
              <a:rPr lang="en-US" sz="1800" dirty="0"/>
              <a:t>Efficient simulation (multi-cores/clusters)</a:t>
            </a:r>
          </a:p>
          <a:p>
            <a:r>
              <a:rPr lang="en-US" sz="1800" dirty="0"/>
              <a:t>Reusable libraries but customized application</a:t>
            </a:r>
          </a:p>
          <a:p>
            <a:endParaRPr lang="en-US" sz="1800" dirty="0"/>
          </a:p>
          <a:p>
            <a:endParaRPr lang="en-US" sz="1800" dirty="0"/>
          </a:p>
        </p:txBody>
      </p:sp>
      <p:sp>
        <p:nvSpPr>
          <p:cNvPr id="4" name="Content Placeholder 3">
            <a:extLst>
              <a:ext uri="{FF2B5EF4-FFF2-40B4-BE49-F238E27FC236}">
                <a16:creationId xmlns:a16="http://schemas.microsoft.com/office/drawing/2014/main" id="{163F573B-5653-4F1B-8A59-F81FA00591B7}"/>
              </a:ext>
            </a:extLst>
          </p:cNvPr>
          <p:cNvSpPr>
            <a:spLocks noGrp="1"/>
          </p:cNvSpPr>
          <p:nvPr>
            <p:ph sz="half" idx="2"/>
          </p:nvPr>
        </p:nvSpPr>
        <p:spPr>
          <a:xfrm>
            <a:off x="4495800" y="1186996"/>
            <a:ext cx="3589020" cy="4270375"/>
          </a:xfrm>
        </p:spPr>
        <p:txBody>
          <a:bodyPr/>
          <a:lstStyle/>
          <a:p>
            <a:pPr marL="0" indent="0">
              <a:buNone/>
            </a:pPr>
            <a:r>
              <a:rPr lang="en-US" sz="1800" b="1" dirty="0">
                <a:solidFill>
                  <a:schemeClr val="accent1"/>
                </a:solidFill>
              </a:rPr>
              <a:t>Advantages</a:t>
            </a:r>
          </a:p>
          <a:p>
            <a:r>
              <a:rPr lang="en-US" sz="1800" dirty="0"/>
              <a:t>Use the full simulation model to approximate complexity</a:t>
            </a:r>
          </a:p>
          <a:p>
            <a:r>
              <a:rPr lang="en-US" sz="1800" dirty="0"/>
              <a:t>Address fear of modeling volumes</a:t>
            </a:r>
          </a:p>
          <a:p>
            <a:r>
              <a:rPr lang="en-US" sz="1800" dirty="0"/>
              <a:t>Definition of metrics and performance in the process is important</a:t>
            </a:r>
          </a:p>
          <a:p>
            <a:r>
              <a:rPr lang="en-US" sz="1800" dirty="0"/>
              <a:t>Modeling control system and organization</a:t>
            </a:r>
          </a:p>
          <a:p>
            <a:r>
              <a:rPr lang="en-US" sz="1800" dirty="0"/>
              <a:t>Focus on understanding the system and its responses</a:t>
            </a:r>
          </a:p>
        </p:txBody>
      </p:sp>
    </p:spTree>
    <p:extLst>
      <p:ext uri="{BB962C8B-B14F-4D97-AF65-F5344CB8AC3E}">
        <p14:creationId xmlns:p14="http://schemas.microsoft.com/office/powerpoint/2010/main" val="233881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Summary </a:t>
            </a:r>
            <a:br>
              <a:rPr lang="en-US" dirty="0"/>
            </a:br>
            <a:r>
              <a:rPr lang="en-US" dirty="0"/>
              <a:t>New Conjunctive Surface-Ground water Modeling Tool</a:t>
            </a:r>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959297"/>
            <a:ext cx="4336751" cy="190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descr="Screen Clippi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798225">
            <a:off x="137600" y="3979529"/>
            <a:ext cx="3994836" cy="1661815"/>
          </a:xfrm>
          <a:prstGeom prst="rect">
            <a:avLst/>
          </a:prstGeom>
          <a:scene3d>
            <a:camera prst="orthographicFront">
              <a:rot lat="3000000" lon="600000" rev="0"/>
            </a:camera>
            <a:lightRig rig="threePt" dir="t"/>
          </a:scene3d>
        </p:spPr>
      </p:pic>
      <p:sp>
        <p:nvSpPr>
          <p:cNvPr id="4" name="Rectangle 3"/>
          <p:cNvSpPr/>
          <p:nvPr/>
        </p:nvSpPr>
        <p:spPr>
          <a:xfrm>
            <a:off x="362684" y="1237933"/>
            <a:ext cx="3764934" cy="4801314"/>
          </a:xfrm>
          <a:prstGeom prst="rect">
            <a:avLst/>
          </a:prstGeom>
        </p:spPr>
        <p:txBody>
          <a:bodyPr wrap="square">
            <a:spAutoFit/>
          </a:bodyPr>
          <a:lstStyle/>
          <a:p>
            <a:r>
              <a:rPr lang="en-US" b="1" dirty="0">
                <a:solidFill>
                  <a:schemeClr val="accent2"/>
                </a:solidFill>
              </a:rPr>
              <a:t>Enhanced Conjunctive SW-GW  Modeling</a:t>
            </a:r>
          </a:p>
          <a:p>
            <a:endParaRPr lang="en-US" b="1" dirty="0">
              <a:solidFill>
                <a:schemeClr val="accent2"/>
              </a:solidFill>
            </a:endParaRPr>
          </a:p>
          <a:p>
            <a:endParaRPr lang="en-US" dirty="0">
              <a:solidFill>
                <a:schemeClr val="accent2"/>
              </a:solidFill>
            </a:endParaRPr>
          </a:p>
          <a:p>
            <a:endParaRPr lang="en-US" dirty="0">
              <a:solidFill>
                <a:schemeClr val="accent2"/>
              </a:solidFill>
            </a:endParaRPr>
          </a:p>
          <a:p>
            <a:endParaRPr lang="en-US" dirty="0">
              <a:solidFill>
                <a:schemeClr val="accent2"/>
              </a:solidFill>
            </a:endParaRPr>
          </a:p>
          <a:p>
            <a:endParaRPr lang="en-US" dirty="0">
              <a:solidFill>
                <a:schemeClr val="accent2"/>
              </a:solidFill>
            </a:endParaRPr>
          </a:p>
          <a:p>
            <a:endParaRPr lang="en-US" dirty="0">
              <a:solidFill>
                <a:schemeClr val="accent2"/>
              </a:solidFill>
            </a:endParaRPr>
          </a:p>
          <a:p>
            <a:endParaRPr lang="en-US" sz="2800" dirty="0">
              <a:solidFill>
                <a:schemeClr val="accent2"/>
              </a:solidFill>
            </a:endParaRPr>
          </a:p>
          <a:p>
            <a:pPr algn="r"/>
            <a:r>
              <a:rPr lang="en-US" b="1" dirty="0">
                <a:solidFill>
                  <a:schemeClr val="accent2"/>
                </a:solidFill>
              </a:rPr>
              <a:t>  </a:t>
            </a:r>
          </a:p>
          <a:p>
            <a:pPr algn="r"/>
            <a:endParaRPr lang="en-US" b="1" dirty="0">
              <a:solidFill>
                <a:schemeClr val="accent2"/>
              </a:solidFill>
            </a:endParaRPr>
          </a:p>
          <a:p>
            <a:pPr algn="r"/>
            <a:endParaRPr lang="en-US" sz="800" b="1" dirty="0">
              <a:solidFill>
                <a:schemeClr val="accent2"/>
              </a:solidFill>
            </a:endParaRPr>
          </a:p>
          <a:p>
            <a:pPr algn="r"/>
            <a:endParaRPr lang="en-US" b="1" dirty="0">
              <a:solidFill>
                <a:schemeClr val="accent2"/>
              </a:solidFill>
            </a:endParaRPr>
          </a:p>
          <a:p>
            <a:pPr algn="r"/>
            <a:endParaRPr lang="en-US" b="1" dirty="0">
              <a:solidFill>
                <a:schemeClr val="accent2"/>
              </a:solidFill>
            </a:endParaRPr>
          </a:p>
          <a:p>
            <a:pPr algn="r"/>
            <a:endParaRPr lang="en-US" b="1" dirty="0">
              <a:solidFill>
                <a:schemeClr val="accent2"/>
              </a:solidFill>
            </a:endParaRPr>
          </a:p>
          <a:p>
            <a:pPr algn="r"/>
            <a:endParaRPr lang="en-US" b="1" dirty="0">
              <a:solidFill>
                <a:schemeClr val="accent2"/>
              </a:solidFill>
            </a:endParaRPr>
          </a:p>
          <a:p>
            <a:pPr algn="r"/>
            <a:endParaRPr lang="en-US" b="1" dirty="0">
              <a:solidFill>
                <a:schemeClr val="accent2"/>
              </a:solidFill>
            </a:endParaRPr>
          </a:p>
        </p:txBody>
      </p:sp>
      <p:sp>
        <p:nvSpPr>
          <p:cNvPr id="8" name="Content Placeholder 2">
            <a:extLst>
              <a:ext uri="{FF2B5EF4-FFF2-40B4-BE49-F238E27FC236}">
                <a16:creationId xmlns:a16="http://schemas.microsoft.com/office/drawing/2014/main" id="{311DC1DC-EF7B-4C05-8FCF-1A7F532C4C2F}"/>
              </a:ext>
            </a:extLst>
          </p:cNvPr>
          <p:cNvSpPr txBox="1">
            <a:spLocks/>
          </p:cNvSpPr>
          <p:nvPr/>
        </p:nvSpPr>
        <p:spPr>
          <a:xfrm>
            <a:off x="4127618" y="2095500"/>
            <a:ext cx="4916173" cy="4649766"/>
          </a:xfrm>
          <a:prstGeom prst="rect">
            <a:avLst/>
          </a:prstGeom>
        </p:spPr>
        <p:txBody>
          <a:bodyPr>
            <a:normAutofit/>
          </a:bodyPr>
          <a:lstStyle>
            <a:lvl1pPr marL="280988" indent="-280988" algn="l" rtl="0" eaLnBrk="1" fontAlgn="base" hangingPunct="1">
              <a:spcBef>
                <a:spcPct val="20000"/>
              </a:spcBef>
              <a:spcAft>
                <a:spcPct val="0"/>
              </a:spcAft>
              <a:buClr>
                <a:schemeClr val="tx2"/>
              </a:buClr>
              <a:buSzPct val="80000"/>
              <a:buFont typeface="Wingdings" pitchFamily="2" charset="2"/>
              <a:buChar char="§"/>
              <a:defRPr sz="2000">
                <a:solidFill>
                  <a:schemeClr val="tx1"/>
                </a:solidFill>
                <a:latin typeface="+mn-lt"/>
                <a:ea typeface="+mn-ea"/>
                <a:cs typeface="+mn-cs"/>
              </a:defRPr>
            </a:lvl1pPr>
            <a:lvl2pPr marL="457200" indent="-234950" algn="l" rtl="0" eaLnBrk="1" fontAlgn="base" hangingPunct="1">
              <a:spcBef>
                <a:spcPct val="20000"/>
              </a:spcBef>
              <a:spcAft>
                <a:spcPct val="0"/>
              </a:spcAft>
              <a:buClr>
                <a:schemeClr val="tx2"/>
              </a:buClr>
              <a:buSzPct val="80000"/>
              <a:buFont typeface="Arial" charset="0"/>
              <a:buChar char="–"/>
              <a:defRPr sz="1800">
                <a:solidFill>
                  <a:schemeClr val="tx1"/>
                </a:solidFill>
                <a:latin typeface="+mn-lt"/>
                <a:cs typeface="+mn-cs"/>
              </a:defRPr>
            </a:lvl2pPr>
            <a:lvl3pPr marL="679450" indent="-222250" algn="l" rtl="0" eaLnBrk="1" fontAlgn="base" hangingPunct="1">
              <a:spcBef>
                <a:spcPct val="20000"/>
              </a:spcBef>
              <a:spcAft>
                <a:spcPct val="0"/>
              </a:spcAft>
              <a:buClr>
                <a:schemeClr val="tx2"/>
              </a:buClr>
              <a:buSzPct val="80000"/>
              <a:buFont typeface="Wingdings" pitchFamily="2" charset="2"/>
              <a:buChar char="§"/>
              <a:defRPr sz="1600">
                <a:solidFill>
                  <a:schemeClr val="tx1"/>
                </a:solidFill>
                <a:latin typeface="+mn-lt"/>
                <a:cs typeface="+mn-cs"/>
              </a:defRPr>
            </a:lvl3pPr>
            <a:lvl4pPr marL="1600200" indent="-228600" algn="l" rtl="0" eaLnBrk="1" fontAlgn="base" hangingPunct="1">
              <a:spcBef>
                <a:spcPct val="20000"/>
              </a:spcBef>
              <a:spcAft>
                <a:spcPct val="0"/>
              </a:spcAft>
              <a:buClr>
                <a:srgbClr val="003F82"/>
              </a:buClr>
              <a:buSzPct val="80000"/>
              <a:buFont typeface="Wingdings" pitchFamily="2" charset="2"/>
              <a:buChar char="§"/>
              <a:defRPr sz="1400">
                <a:solidFill>
                  <a:schemeClr val="tx1"/>
                </a:solidFill>
                <a:latin typeface="+mn-lt"/>
                <a:cs typeface="+mn-cs"/>
              </a:defRPr>
            </a:lvl4pPr>
            <a:lvl5pPr marL="2057400" indent="-228600" algn="l" rtl="0" eaLnBrk="1" fontAlgn="base" hangingPunct="1">
              <a:spcBef>
                <a:spcPct val="20000"/>
              </a:spcBef>
              <a:spcAft>
                <a:spcPct val="0"/>
              </a:spcAft>
              <a:buClr>
                <a:srgbClr val="003F82"/>
              </a:buClr>
              <a:buSzPct val="80000"/>
              <a:buFont typeface="Wingdings" pitchFamily="2" charset="2"/>
              <a:buChar char="§"/>
              <a:defRPr sz="1200">
                <a:solidFill>
                  <a:schemeClr val="tx1"/>
                </a:solidFill>
                <a:latin typeface="+mn-lt"/>
                <a:cs typeface="+mn-cs"/>
              </a:defRPr>
            </a:lvl5pPr>
            <a:lvl6pPr marL="25146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6pPr>
            <a:lvl7pPr marL="29718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7pPr>
            <a:lvl8pPr marL="34290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8pPr>
            <a:lvl9pPr marL="38862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9pPr>
          </a:lstStyle>
          <a:p>
            <a:pPr marL="0" indent="0" defTabSz="914400">
              <a:buFont typeface="Wingdings" pitchFamily="2" charset="2"/>
              <a:buNone/>
            </a:pPr>
            <a:r>
              <a:rPr lang="en-US" sz="2800" kern="0" dirty="0">
                <a:solidFill>
                  <a:schemeClr val="accent1"/>
                </a:solidFill>
              </a:rPr>
              <a:t>New modeling approach for Conjunctive Use Modeling</a:t>
            </a:r>
          </a:p>
          <a:p>
            <a:pPr marL="0" indent="0" defTabSz="914400">
              <a:buFont typeface="Wingdings" pitchFamily="2" charset="2"/>
              <a:buNone/>
            </a:pPr>
            <a:endParaRPr lang="en-US" sz="2800" kern="0" dirty="0">
              <a:solidFill>
                <a:schemeClr val="accent1"/>
              </a:solidFill>
            </a:endParaRPr>
          </a:p>
          <a:p>
            <a:pPr lvl="1" defTabSz="914400"/>
            <a:r>
              <a:rPr lang="en-US" sz="2400" kern="0" dirty="0">
                <a:solidFill>
                  <a:schemeClr val="accent1"/>
                </a:solidFill>
              </a:rPr>
              <a:t>GSFLOW</a:t>
            </a:r>
            <a:r>
              <a:rPr lang="en-US" sz="2400" kern="0" dirty="0"/>
              <a:t> </a:t>
            </a:r>
            <a:r>
              <a:rPr lang="en-US" sz="2400" b="1" kern="0" dirty="0">
                <a:solidFill>
                  <a:srgbClr val="C00000"/>
                </a:solidFill>
              </a:rPr>
              <a:t>+ </a:t>
            </a:r>
            <a:r>
              <a:rPr lang="en-US" sz="2400" kern="0" dirty="0"/>
              <a:t>New functionality to incorporate river administration and operations</a:t>
            </a:r>
          </a:p>
          <a:p>
            <a:pPr lvl="1" defTabSz="914400"/>
            <a:endParaRPr lang="en-US" sz="2400" kern="0" dirty="0"/>
          </a:p>
          <a:p>
            <a:pPr lvl="1" defTabSz="914400"/>
            <a:r>
              <a:rPr lang="en-US" sz="2400" kern="0" dirty="0">
                <a:solidFill>
                  <a:schemeClr val="accent1"/>
                </a:solidFill>
              </a:rPr>
              <a:t>MODSIM</a:t>
            </a:r>
            <a:r>
              <a:rPr lang="en-US" sz="2400" kern="0" dirty="0"/>
              <a:t> </a:t>
            </a:r>
            <a:r>
              <a:rPr lang="en-US" sz="2400" b="1" kern="0" dirty="0">
                <a:solidFill>
                  <a:srgbClr val="C00000"/>
                </a:solidFill>
              </a:rPr>
              <a:t>+</a:t>
            </a:r>
            <a:r>
              <a:rPr lang="en-US" sz="2400" kern="0" dirty="0"/>
              <a:t> New spatial runoff and groundwater modeling functionality</a:t>
            </a:r>
          </a:p>
        </p:txBody>
      </p:sp>
    </p:spTree>
    <p:extLst>
      <p:ext uri="{BB962C8B-B14F-4D97-AF65-F5344CB8AC3E}">
        <p14:creationId xmlns:p14="http://schemas.microsoft.com/office/powerpoint/2010/main" val="1487999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p:nvPr/>
        </p:nvSpPr>
        <p:spPr>
          <a:xfrm>
            <a:off x="2857508" y="906277"/>
            <a:ext cx="3429000" cy="531000"/>
          </a:xfrm>
          <a:prstGeom prst="rect">
            <a:avLst/>
          </a:prstGeom>
          <a:noFill/>
          <a:ln>
            <a:noFill/>
          </a:ln>
        </p:spPr>
        <p:txBody>
          <a:bodyPr spcFirstLastPara="1" wrap="square" lIns="68569" tIns="34275" rIns="68569" bIns="34275" anchor="t" anchorCtr="0">
            <a:noAutofit/>
          </a:bodyPr>
          <a:lstStyle/>
          <a:p>
            <a:pPr algn="ctr">
              <a:buClr>
                <a:schemeClr val="lt1"/>
              </a:buClr>
              <a:buSzPts val="1000"/>
            </a:pPr>
            <a:endParaRPr sz="1350" dirty="0"/>
          </a:p>
        </p:txBody>
      </p:sp>
      <p:sp>
        <p:nvSpPr>
          <p:cNvPr id="235" name="Shape 235"/>
          <p:cNvSpPr/>
          <p:nvPr/>
        </p:nvSpPr>
        <p:spPr>
          <a:xfrm>
            <a:off x="218869" y="1069161"/>
            <a:ext cx="8612775" cy="4553550"/>
          </a:xfrm>
          <a:prstGeom prst="rect">
            <a:avLst/>
          </a:prstGeom>
          <a:noFill/>
          <a:ln>
            <a:noFill/>
          </a:ln>
          <a:effectLst/>
        </p:spPr>
        <p:txBody>
          <a:bodyPr spcFirstLastPara="1" wrap="square" lIns="68569" tIns="34275" rIns="68569" bIns="34275" anchor="t" anchorCtr="0">
            <a:noAutofit/>
          </a:bodyPr>
          <a:lstStyle/>
          <a:p>
            <a:pPr marL="361950" indent="-342900">
              <a:spcBef>
                <a:spcPts val="750"/>
              </a:spcBef>
              <a:buClr>
                <a:schemeClr val="dk1"/>
              </a:buClr>
              <a:buSzPts val="2800"/>
              <a:buFont typeface="Arial" panose="020B0604020202020204" pitchFamily="34" charset="0"/>
              <a:buChar char="•"/>
            </a:pPr>
            <a:r>
              <a:rPr lang="en-US" sz="2100" b="1" dirty="0">
                <a:solidFill>
                  <a:schemeClr val="accent1"/>
                </a:solidFill>
                <a:ea typeface="Century Gothic"/>
                <a:cs typeface="Century Gothic"/>
                <a:sym typeface="Century Gothic"/>
              </a:rPr>
              <a:t>MODSIM-MODFLOW theory and description </a:t>
            </a:r>
            <a:r>
              <a:rPr lang="en-US" sz="2100" b="1" dirty="0">
                <a:solidFill>
                  <a:schemeClr val="accent2"/>
                </a:solidFill>
                <a:ea typeface="Century Gothic"/>
                <a:cs typeface="Century Gothic"/>
                <a:sym typeface="Century Gothic"/>
              </a:rPr>
              <a:t>[published in EMS]</a:t>
            </a:r>
            <a:endParaRPr sz="2100" b="1" dirty="0">
              <a:solidFill>
                <a:schemeClr val="accent2"/>
              </a:solidFill>
              <a:ea typeface="Century Gothic"/>
              <a:cs typeface="Century Gothic"/>
              <a:sym typeface="Century Gothic"/>
            </a:endParaRPr>
          </a:p>
          <a:p>
            <a:pPr marL="404813" indent="-385763">
              <a:spcBef>
                <a:spcPts val="750"/>
              </a:spcBef>
              <a:buSzPts val="2800"/>
              <a:buFont typeface="Arial" panose="020B0604020202020204" pitchFamily="34" charset="0"/>
              <a:buChar char="•"/>
            </a:pPr>
            <a:r>
              <a:rPr lang="en-US" sz="2100" b="1" u="sng" dirty="0">
                <a:solidFill>
                  <a:schemeClr val="accent1"/>
                </a:solidFill>
                <a:ea typeface="Century Gothic"/>
                <a:cs typeface="Century Gothic"/>
                <a:sym typeface="Century Gothic"/>
              </a:rPr>
              <a:t>Ag</a:t>
            </a:r>
            <a:r>
              <a:rPr lang="en-US" sz="2100" b="1" dirty="0">
                <a:solidFill>
                  <a:schemeClr val="accent1"/>
                </a:solidFill>
                <a:ea typeface="Century Gothic"/>
                <a:cs typeface="Century Gothic"/>
                <a:sym typeface="Century Gothic"/>
              </a:rPr>
              <a:t>ricultural </a:t>
            </a:r>
            <a:r>
              <a:rPr lang="en-US" sz="2100" b="1" u="sng" dirty="0">
                <a:solidFill>
                  <a:schemeClr val="accent1"/>
                </a:solidFill>
                <a:ea typeface="Century Gothic"/>
                <a:cs typeface="Century Gothic"/>
                <a:sym typeface="Century Gothic"/>
              </a:rPr>
              <a:t>M</a:t>
            </a:r>
            <a:r>
              <a:rPr lang="en-US" sz="2100" b="1" dirty="0">
                <a:solidFill>
                  <a:schemeClr val="accent1"/>
                </a:solidFill>
                <a:ea typeface="Century Gothic"/>
                <a:cs typeface="Century Gothic"/>
                <a:sym typeface="Century Gothic"/>
              </a:rPr>
              <a:t>anaged </a:t>
            </a:r>
            <a:r>
              <a:rPr lang="en-US" sz="2100" b="1" u="sng" dirty="0">
                <a:solidFill>
                  <a:schemeClr val="accent1"/>
                </a:solidFill>
                <a:ea typeface="Century Gothic"/>
                <a:cs typeface="Century Gothic"/>
                <a:sym typeface="Century Gothic"/>
              </a:rPr>
              <a:t>A</a:t>
            </a:r>
            <a:r>
              <a:rPr lang="en-US" sz="2100" b="1" dirty="0">
                <a:solidFill>
                  <a:schemeClr val="accent1"/>
                </a:solidFill>
                <a:ea typeface="Century Gothic"/>
                <a:cs typeface="Century Gothic"/>
                <a:sym typeface="Century Gothic"/>
              </a:rPr>
              <a:t>quifer </a:t>
            </a:r>
            <a:r>
              <a:rPr lang="en-US" sz="2100" b="1" u="sng" dirty="0">
                <a:solidFill>
                  <a:schemeClr val="accent1"/>
                </a:solidFill>
                <a:ea typeface="Century Gothic"/>
                <a:cs typeface="Century Gothic"/>
                <a:sym typeface="Century Gothic"/>
              </a:rPr>
              <a:t>R</a:t>
            </a:r>
            <a:r>
              <a:rPr lang="en-US" sz="2100" b="1" dirty="0">
                <a:solidFill>
                  <a:schemeClr val="accent1"/>
                </a:solidFill>
                <a:ea typeface="Century Gothic"/>
                <a:cs typeface="Century Gothic"/>
                <a:sym typeface="Century Gothic"/>
              </a:rPr>
              <a:t>echarge  (Ag-MAR) </a:t>
            </a:r>
            <a:r>
              <a:rPr lang="en-US" sz="2100" b="1" dirty="0">
                <a:solidFill>
                  <a:schemeClr val="accent2"/>
                </a:solidFill>
                <a:ea typeface="Century Gothic"/>
                <a:cs typeface="Century Gothic"/>
                <a:sym typeface="Century Gothic"/>
              </a:rPr>
              <a:t>[published in WRR]</a:t>
            </a:r>
          </a:p>
          <a:p>
            <a:pPr marL="404813" indent="-385763">
              <a:spcBef>
                <a:spcPts val="750"/>
              </a:spcBef>
              <a:buSzPts val="2800"/>
              <a:buFont typeface="Arial" panose="020B0604020202020204" pitchFamily="34" charset="0"/>
              <a:buChar char="•"/>
            </a:pPr>
            <a:r>
              <a:rPr lang="en-US" sz="2100" b="1" dirty="0">
                <a:solidFill>
                  <a:schemeClr val="accent1"/>
                </a:solidFill>
                <a:ea typeface="Century Gothic"/>
                <a:cs typeface="Century Gothic"/>
                <a:sym typeface="Century Gothic"/>
              </a:rPr>
              <a:t>Carson Valley, NV </a:t>
            </a:r>
            <a:r>
              <a:rPr lang="en-US" sz="2100" b="1" dirty="0">
                <a:solidFill>
                  <a:schemeClr val="accent2"/>
                </a:solidFill>
                <a:ea typeface="Century Gothic"/>
                <a:cs typeface="Century Gothic"/>
                <a:sym typeface="Century Gothic"/>
              </a:rPr>
              <a:t>[in development]</a:t>
            </a:r>
            <a:endParaRPr sz="2100" b="1" dirty="0">
              <a:solidFill>
                <a:schemeClr val="accent2"/>
              </a:solidFill>
              <a:ea typeface="Century Gothic"/>
              <a:cs typeface="Century Gothic"/>
              <a:sym typeface="Century Gothic"/>
            </a:endParaRPr>
          </a:p>
          <a:p>
            <a:pPr marL="361950" indent="-342900">
              <a:spcBef>
                <a:spcPts val="750"/>
              </a:spcBef>
              <a:buSzPts val="2800"/>
              <a:buFont typeface="Arial" panose="020B0604020202020204" pitchFamily="34" charset="0"/>
              <a:buChar char="•"/>
            </a:pPr>
            <a:r>
              <a:rPr lang="en-US" sz="2100" b="1" dirty="0">
                <a:solidFill>
                  <a:schemeClr val="accent1"/>
                </a:solidFill>
                <a:ea typeface="Century Gothic"/>
                <a:cs typeface="Century Gothic"/>
                <a:sym typeface="Century Gothic"/>
              </a:rPr>
              <a:t>Russian River Basin, CA </a:t>
            </a:r>
          </a:p>
          <a:p>
            <a:pPr>
              <a:spcBef>
                <a:spcPts val="750"/>
              </a:spcBef>
            </a:pPr>
            <a:r>
              <a:rPr lang="en-US" sz="2100" b="1" dirty="0">
                <a:solidFill>
                  <a:schemeClr val="accent2"/>
                </a:solidFill>
                <a:ea typeface="Century Gothic"/>
                <a:cs typeface="Century Gothic"/>
                <a:sym typeface="Century Gothic"/>
              </a:rPr>
              <a:t>     [in development]</a:t>
            </a:r>
            <a:endParaRPr sz="2100" b="1" dirty="0">
              <a:solidFill>
                <a:schemeClr val="accent2"/>
              </a:solidFill>
              <a:ea typeface="Century Gothic"/>
              <a:cs typeface="Century Gothic"/>
              <a:sym typeface="Century Gothic"/>
            </a:endParaRPr>
          </a:p>
          <a:p>
            <a:pPr marL="361950" indent="-342900">
              <a:spcBef>
                <a:spcPts val="750"/>
              </a:spcBef>
              <a:buSzPts val="2800"/>
              <a:buFont typeface="Arial" panose="020B0604020202020204" pitchFamily="34" charset="0"/>
              <a:buChar char="•"/>
            </a:pPr>
            <a:r>
              <a:rPr lang="en-US" sz="2100" b="1" dirty="0">
                <a:solidFill>
                  <a:schemeClr val="accent1"/>
                </a:solidFill>
                <a:ea typeface="Century Gothic"/>
                <a:cs typeface="Century Gothic"/>
                <a:sym typeface="Century Gothic"/>
              </a:rPr>
              <a:t>Deschutes River Basin, OR </a:t>
            </a:r>
            <a:endParaRPr sz="2100" b="1" dirty="0">
              <a:solidFill>
                <a:schemeClr val="accent1"/>
              </a:solidFill>
              <a:ea typeface="Century Gothic"/>
              <a:cs typeface="Century Gothic"/>
              <a:sym typeface="Century Gothic"/>
            </a:endParaRPr>
          </a:p>
          <a:p>
            <a:pPr>
              <a:spcBef>
                <a:spcPts val="750"/>
              </a:spcBef>
              <a:buSzPts val="1100"/>
            </a:pPr>
            <a:r>
              <a:rPr lang="en-US" sz="2100" b="1" dirty="0">
                <a:solidFill>
                  <a:schemeClr val="accent1"/>
                </a:solidFill>
                <a:ea typeface="Century Gothic"/>
                <a:cs typeface="Century Gothic"/>
                <a:sym typeface="Century Gothic"/>
              </a:rPr>
              <a:t>     </a:t>
            </a:r>
            <a:r>
              <a:rPr lang="en-US" sz="2100" b="1" dirty="0">
                <a:solidFill>
                  <a:schemeClr val="accent2"/>
                </a:solidFill>
                <a:ea typeface="Century Gothic"/>
                <a:cs typeface="Century Gothic"/>
                <a:sym typeface="Century Gothic"/>
              </a:rPr>
              <a:t>[in development, integrating </a:t>
            </a:r>
          </a:p>
          <a:p>
            <a:pPr>
              <a:spcBef>
                <a:spcPts val="750"/>
              </a:spcBef>
              <a:buSzPts val="1100"/>
            </a:pPr>
            <a:r>
              <a:rPr lang="en-US" sz="2100" b="1" dirty="0">
                <a:solidFill>
                  <a:schemeClr val="accent2"/>
                </a:solidFill>
                <a:ea typeface="Century Gothic"/>
                <a:cs typeface="Century Gothic"/>
                <a:sym typeface="Century Gothic"/>
              </a:rPr>
              <a:t>     existing models]</a:t>
            </a:r>
            <a:endParaRPr sz="2100" b="1" dirty="0">
              <a:solidFill>
                <a:schemeClr val="accent2"/>
              </a:solidFill>
              <a:ea typeface="Century Gothic"/>
              <a:cs typeface="Century Gothic"/>
              <a:sym typeface="Century Gothic"/>
            </a:endParaRPr>
          </a:p>
          <a:p>
            <a:pPr marL="361950" indent="-342900">
              <a:spcBef>
                <a:spcPts val="750"/>
              </a:spcBef>
              <a:buSzPts val="2800"/>
              <a:buFont typeface="Arial" panose="020B0604020202020204" pitchFamily="34" charset="0"/>
              <a:buChar char="•"/>
            </a:pPr>
            <a:r>
              <a:rPr lang="en-US" sz="2100" b="1" dirty="0">
                <a:solidFill>
                  <a:schemeClr val="accent1"/>
                </a:solidFill>
                <a:ea typeface="Century Gothic"/>
                <a:cs typeface="Century Gothic"/>
                <a:sym typeface="Century Gothic"/>
              </a:rPr>
              <a:t>Others: Other basins?</a:t>
            </a:r>
            <a:endParaRPr sz="2100" b="1" dirty="0">
              <a:solidFill>
                <a:schemeClr val="accent1"/>
              </a:solidFill>
              <a:ea typeface="Century Gothic"/>
              <a:cs typeface="Century Gothic"/>
              <a:sym typeface="Century Gothic"/>
            </a:endParaRPr>
          </a:p>
          <a:p>
            <a:pPr>
              <a:spcBef>
                <a:spcPts val="750"/>
              </a:spcBef>
            </a:pPr>
            <a:endParaRPr sz="2100" b="1" dirty="0">
              <a:solidFill>
                <a:schemeClr val="accent1"/>
              </a:solidFill>
              <a:ea typeface="Century Gothic"/>
              <a:cs typeface="Century Gothic"/>
              <a:sym typeface="Century Gothic"/>
            </a:endParaRPr>
          </a:p>
        </p:txBody>
      </p:sp>
      <p:pic>
        <p:nvPicPr>
          <p:cNvPr id="236" name="Shape 236"/>
          <p:cNvPicPr preferRelativeResize="0"/>
          <p:nvPr/>
        </p:nvPicPr>
        <p:blipFill>
          <a:blip r:embed="rId3">
            <a:alphaModFix/>
          </a:blip>
          <a:stretch>
            <a:fillRect/>
          </a:stretch>
        </p:blipFill>
        <p:spPr>
          <a:xfrm>
            <a:off x="5505450" y="3138711"/>
            <a:ext cx="3535202" cy="2429477"/>
          </a:xfrm>
          <a:prstGeom prst="rect">
            <a:avLst/>
          </a:prstGeom>
          <a:noFill/>
          <a:ln>
            <a:noFill/>
          </a:ln>
        </p:spPr>
      </p:pic>
      <p:sp>
        <p:nvSpPr>
          <p:cNvPr id="2" name="TextBox 1">
            <a:extLst>
              <a:ext uri="{FF2B5EF4-FFF2-40B4-BE49-F238E27FC236}">
                <a16:creationId xmlns:a16="http://schemas.microsoft.com/office/drawing/2014/main" id="{7BADEC6E-5016-4B41-8511-28340403E859}"/>
              </a:ext>
            </a:extLst>
          </p:cNvPr>
          <p:cNvSpPr txBox="1"/>
          <p:nvPr/>
        </p:nvSpPr>
        <p:spPr>
          <a:xfrm>
            <a:off x="5503205" y="5291188"/>
            <a:ext cx="3031664" cy="300082"/>
          </a:xfrm>
          <a:prstGeom prst="rect">
            <a:avLst/>
          </a:prstGeom>
          <a:solidFill>
            <a:schemeClr val="bg1">
              <a:alpha val="64000"/>
            </a:schemeClr>
          </a:solidFill>
        </p:spPr>
        <p:txBody>
          <a:bodyPr wrap="none" rtlCol="0">
            <a:spAutoFit/>
          </a:bodyPr>
          <a:lstStyle/>
          <a:p>
            <a:r>
              <a:rPr lang="en-US" sz="1350" dirty="0"/>
              <a:t>Crooked River, Deschutes Basin, OR</a:t>
            </a:r>
          </a:p>
        </p:txBody>
      </p:sp>
      <p:sp>
        <p:nvSpPr>
          <p:cNvPr id="5" name="Title 4">
            <a:extLst>
              <a:ext uri="{FF2B5EF4-FFF2-40B4-BE49-F238E27FC236}">
                <a16:creationId xmlns:a16="http://schemas.microsoft.com/office/drawing/2014/main" id="{CB6E001B-86CF-488F-85CC-841DCF16B230}"/>
              </a:ext>
            </a:extLst>
          </p:cNvPr>
          <p:cNvSpPr>
            <a:spLocks noGrp="1"/>
          </p:cNvSpPr>
          <p:nvPr>
            <p:ph type="title"/>
          </p:nvPr>
        </p:nvSpPr>
        <p:spPr/>
        <p:txBody>
          <a:bodyPr/>
          <a:lstStyle/>
          <a:p>
            <a:r>
              <a:rPr lang="en-US" dirty="0"/>
              <a:t>Applications</a:t>
            </a:r>
          </a:p>
        </p:txBody>
      </p:sp>
    </p:spTree>
    <p:extLst>
      <p:ext uri="{BB962C8B-B14F-4D97-AF65-F5344CB8AC3E}">
        <p14:creationId xmlns:p14="http://schemas.microsoft.com/office/powerpoint/2010/main" val="402384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4785" y="3799579"/>
            <a:ext cx="4066937" cy="3019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0" y="0"/>
            <a:ext cx="9144000" cy="1189038"/>
          </a:xfrm>
        </p:spPr>
        <p:txBody>
          <a:bodyPr/>
          <a:lstStyle/>
          <a:p>
            <a:r>
              <a:rPr lang="en-US" dirty="0"/>
              <a:t>In Summary:</a:t>
            </a:r>
            <a:br>
              <a:rPr lang="en-US" dirty="0"/>
            </a:br>
            <a:r>
              <a:rPr lang="en-US" dirty="0"/>
              <a:t>Key Elements of the Modeling Management Systems</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968" y="1774445"/>
            <a:ext cx="3326208" cy="2025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117020" y="1797248"/>
            <a:ext cx="3394103" cy="1938992"/>
          </a:xfrm>
          <a:prstGeom prst="rect">
            <a:avLst/>
          </a:prstGeom>
          <a:solidFill>
            <a:schemeClr val="bg1">
              <a:alpha val="88000"/>
            </a:schemeClr>
          </a:solidFill>
        </p:spPr>
        <p:txBody>
          <a:bodyPr wrap="square" rtlCol="0">
            <a:spAutoFit/>
          </a:bodyPr>
          <a:lstStyle/>
          <a:p>
            <a:pPr algn="ctr"/>
            <a:endParaRPr lang="en-US" sz="2000" b="1" dirty="0"/>
          </a:p>
          <a:p>
            <a:pPr algn="ctr"/>
            <a:r>
              <a:rPr lang="en-US" sz="2000" b="1" dirty="0"/>
              <a:t>Data-centered approach and DB functionality are key for the generalized framework</a:t>
            </a:r>
          </a:p>
          <a:p>
            <a:pPr algn="ctr"/>
            <a:endParaRPr lang="en-US" sz="2000" b="1" dirty="0"/>
          </a:p>
        </p:txBody>
      </p:sp>
      <p:grpSp>
        <p:nvGrpSpPr>
          <p:cNvPr id="50" name="Group 49"/>
          <p:cNvGrpSpPr/>
          <p:nvPr/>
        </p:nvGrpSpPr>
        <p:grpSpPr>
          <a:xfrm>
            <a:off x="9526245" y="3559585"/>
            <a:ext cx="4755981" cy="3409177"/>
            <a:chOff x="-87852" y="2193856"/>
            <a:chExt cx="5156974" cy="3696611"/>
          </a:xfrm>
        </p:grpSpPr>
        <p:grpSp>
          <p:nvGrpSpPr>
            <p:cNvPr id="52" name="Group 109"/>
            <p:cNvGrpSpPr/>
            <p:nvPr/>
          </p:nvGrpSpPr>
          <p:grpSpPr>
            <a:xfrm>
              <a:off x="-87852" y="2365044"/>
              <a:ext cx="5156974" cy="3082096"/>
              <a:chOff x="596376" y="2365042"/>
              <a:chExt cx="4663128" cy="3082095"/>
            </a:xfrm>
          </p:grpSpPr>
          <p:sp>
            <p:nvSpPr>
              <p:cNvPr id="85" name="TextBox 84"/>
              <p:cNvSpPr txBox="1"/>
              <p:nvPr/>
            </p:nvSpPr>
            <p:spPr>
              <a:xfrm>
                <a:off x="596376" y="2444955"/>
                <a:ext cx="4663128" cy="2853355"/>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100" b="1" kern="0" dirty="0">
                  <a:solidFill>
                    <a:srgbClr val="FFFFFF"/>
                  </a:solid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100" b="1" kern="0" dirty="0">
                  <a:solidFill>
                    <a:srgbClr val="FFFFFF"/>
                  </a:solid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100" b="1" kern="0" dirty="0">
                  <a:solidFill>
                    <a:srgbClr val="FFFFFF"/>
                  </a:solid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100" b="1" kern="0" dirty="0">
                  <a:solidFill>
                    <a:srgbClr val="FFFFFF"/>
                  </a:solid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100" b="1" kern="0" dirty="0">
                  <a:solidFill>
                    <a:srgbClr val="FFFFFF"/>
                  </a:solid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100" b="1" kern="0" dirty="0">
                  <a:solidFill>
                    <a:srgbClr val="FFFFFF"/>
                  </a:solid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FFFFFF"/>
                  </a:solidFill>
                  <a:effectLst/>
                  <a:uLnTx/>
                  <a:uFillTx/>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100" b="1" kern="0" dirty="0">
                  <a:solidFill>
                    <a:srgbClr val="FFFFFF"/>
                  </a:solid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a:endParaRPr>
              </a:p>
            </p:txBody>
          </p:sp>
          <p:sp>
            <p:nvSpPr>
              <p:cNvPr id="86" name="Rectangle 85"/>
              <p:cNvSpPr/>
              <p:nvPr/>
            </p:nvSpPr>
            <p:spPr>
              <a:xfrm rot="16200000">
                <a:off x="-651301" y="3619411"/>
                <a:ext cx="3082095" cy="573358"/>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Arial"/>
                  </a:rPr>
                  <a:t> Data Management System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Arial"/>
                  </a:rPr>
                  <a:t>(DMS)</a:t>
                </a:r>
              </a:p>
            </p:txBody>
          </p:sp>
        </p:grpSp>
        <p:sp>
          <p:nvSpPr>
            <p:cNvPr id="53" name="Rounded Rectangle 52"/>
            <p:cNvSpPr/>
            <p:nvPr/>
          </p:nvSpPr>
          <p:spPr>
            <a:xfrm>
              <a:off x="1742819" y="4965434"/>
              <a:ext cx="1523999" cy="925033"/>
            </a:xfrm>
            <a:prstGeom prst="roundRect">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marL="0" marR="0" lvl="0" indent="0" algn="ctr" defTabSz="914400" eaLnBrk="1" fontAlgn="auto" latinLnBrk="0" hangingPunct="1">
                <a:lnSpc>
                  <a:spcPts val="16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Arial"/>
                  <a:ea typeface="+mn-ea"/>
                  <a:cs typeface="+mn-cs"/>
                </a:rPr>
                <a:t>Multi Objective Optimization (MOEA)</a:t>
              </a:r>
            </a:p>
          </p:txBody>
        </p:sp>
        <p:sp>
          <p:nvSpPr>
            <p:cNvPr id="54" name="Rounded Rectangle 53"/>
            <p:cNvSpPr/>
            <p:nvPr/>
          </p:nvSpPr>
          <p:spPr>
            <a:xfrm>
              <a:off x="1884566" y="2193856"/>
              <a:ext cx="1523999" cy="738115"/>
            </a:xfrm>
            <a:prstGeom prst="roundRect">
              <a:avLst/>
            </a:prstGeom>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marL="0" marR="0" lvl="0" indent="0" algn="ctr" defTabSz="914400" eaLnBrk="1" fontAlgn="auto" latinLnBrk="0" hangingPunct="1">
                <a:lnSpc>
                  <a:spcPts val="16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solidFill>
                  <a:effectLst/>
                  <a:uLnTx/>
                  <a:uFillTx/>
                  <a:latin typeface="Arial"/>
                  <a:ea typeface="+mn-ea"/>
                  <a:cs typeface="+mn-cs"/>
                </a:rPr>
                <a:t>Simulation Model</a:t>
              </a:r>
            </a:p>
          </p:txBody>
        </p:sp>
        <p:grpSp>
          <p:nvGrpSpPr>
            <p:cNvPr id="55" name="Group 97"/>
            <p:cNvGrpSpPr/>
            <p:nvPr/>
          </p:nvGrpSpPr>
          <p:grpSpPr>
            <a:xfrm>
              <a:off x="587311" y="2828261"/>
              <a:ext cx="3987213" cy="2360429"/>
              <a:chOff x="5504068" y="2515358"/>
              <a:chExt cx="594776" cy="487179"/>
            </a:xfrm>
          </p:grpSpPr>
          <p:sp>
            <p:nvSpPr>
              <p:cNvPr id="83" name="Curved Right Arrow 82"/>
              <p:cNvSpPr/>
              <p:nvPr/>
            </p:nvSpPr>
            <p:spPr>
              <a:xfrm>
                <a:off x="5504068" y="2562225"/>
                <a:ext cx="269464" cy="440312"/>
              </a:xfrm>
              <a:prstGeom prst="curvedRightArrow">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sp>
            <p:nvSpPr>
              <p:cNvPr id="84" name="Curved Right Arrow 83"/>
              <p:cNvSpPr/>
              <p:nvPr/>
            </p:nvSpPr>
            <p:spPr>
              <a:xfrm flipH="1" flipV="1">
                <a:off x="5829380" y="2515358"/>
                <a:ext cx="269464" cy="440312"/>
              </a:xfrm>
              <a:prstGeom prst="curvedRightArrow">
                <a:avLst/>
              </a:prstGeom>
              <a:gradFill rotWithShape="1">
                <a:gsLst>
                  <a:gs pos="0">
                    <a:srgbClr val="FFFFFF">
                      <a:shade val="51000"/>
                      <a:satMod val="130000"/>
                    </a:srgbClr>
                  </a:gs>
                  <a:gs pos="80000">
                    <a:srgbClr val="FFFFFF">
                      <a:shade val="93000"/>
                      <a:satMod val="130000"/>
                    </a:srgbClr>
                  </a:gs>
                  <a:gs pos="100000">
                    <a:srgbClr val="FFFFFF">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endParaRPr>
              </a:p>
            </p:txBody>
          </p:sp>
        </p:grpSp>
        <p:sp>
          <p:nvSpPr>
            <p:cNvPr id="68" name="TextBox 67"/>
            <p:cNvSpPr txBox="1"/>
            <p:nvPr/>
          </p:nvSpPr>
          <p:spPr>
            <a:xfrm>
              <a:off x="2894570" y="4561370"/>
              <a:ext cx="799569" cy="343524"/>
            </a:xfrm>
            <a:prstGeom prst="rect">
              <a:avLst/>
            </a:prstGeom>
            <a:noFill/>
          </p:spPr>
          <p:txBody>
            <a:bodyPr wrap="none" rtlCol="0">
              <a:spAutoFit/>
            </a:bodyPr>
            <a:lstStyle/>
            <a:p>
              <a:pPr defTabSz="914400"/>
              <a:r>
                <a:rPr lang="en-US" sz="1400" dirty="0">
                  <a:solidFill>
                    <a:srgbClr val="333399"/>
                  </a:solidFill>
                  <a:latin typeface="Arial"/>
                </a:rPr>
                <a:t>Levers</a:t>
              </a:r>
            </a:p>
          </p:txBody>
        </p:sp>
        <p:sp>
          <p:nvSpPr>
            <p:cNvPr id="69" name="TextBox 68"/>
            <p:cNvSpPr txBox="1"/>
            <p:nvPr/>
          </p:nvSpPr>
          <p:spPr>
            <a:xfrm>
              <a:off x="1379437" y="4416056"/>
              <a:ext cx="1075899" cy="572540"/>
            </a:xfrm>
            <a:prstGeom prst="rect">
              <a:avLst/>
            </a:prstGeom>
            <a:noFill/>
          </p:spPr>
          <p:txBody>
            <a:bodyPr wrap="none" rtlCol="0">
              <a:spAutoFit/>
            </a:bodyPr>
            <a:lstStyle/>
            <a:p>
              <a:pPr defTabSz="914400"/>
              <a:r>
                <a:rPr lang="en-US" sz="1400" dirty="0">
                  <a:solidFill>
                    <a:srgbClr val="333399"/>
                  </a:solidFill>
                  <a:latin typeface="Arial"/>
                </a:rPr>
                <a:t>Objective </a:t>
              </a:r>
              <a:br>
                <a:rPr lang="en-US" sz="1400" dirty="0">
                  <a:solidFill>
                    <a:srgbClr val="333399"/>
                  </a:solidFill>
                  <a:latin typeface="Arial"/>
                </a:rPr>
              </a:br>
              <a:r>
                <a:rPr lang="en-US" sz="1400" dirty="0">
                  <a:solidFill>
                    <a:srgbClr val="333399"/>
                  </a:solidFill>
                  <a:latin typeface="Arial"/>
                </a:rPr>
                <a:t>Function</a:t>
              </a:r>
            </a:p>
          </p:txBody>
        </p:sp>
        <p:sp>
          <p:nvSpPr>
            <p:cNvPr id="70" name="Flowchart: Preparation 69"/>
            <p:cNvSpPr/>
            <p:nvPr/>
          </p:nvSpPr>
          <p:spPr>
            <a:xfrm>
              <a:off x="523559" y="3594121"/>
              <a:ext cx="1766926" cy="729057"/>
            </a:xfrm>
            <a:prstGeom prst="flowChartPreparation">
              <a:avLst/>
            </a:prstGeom>
            <a:solidFill>
              <a:srgbClr val="BBE0E3">
                <a:alpha val="40000"/>
              </a:srgbClr>
            </a:solidFill>
            <a:ln w="25400" cap="flat" cmpd="sng" algn="ctr">
              <a:solidFill>
                <a:srgbClr val="BBE0E3">
                  <a:shade val="50000"/>
                </a:srgbClr>
              </a:solidFill>
              <a:prstDash val="solid"/>
            </a:ln>
            <a:effectLst/>
          </p:spPr>
          <p:txBody>
            <a:bodyPr wrap="square" lIns="0" tIns="0" rIns="0" bIns="0" rtlCol="0" anchor="ctr">
              <a:scene3d>
                <a:camera prst="orthographicFront"/>
                <a:lightRig rig="glow" dir="tl">
                  <a:rot lat="0" lon="0" rev="5400000"/>
                </a:lightRig>
              </a:scene3d>
              <a:sp3d contourW="12700">
                <a:bevelT w="25400" h="25400"/>
                <a:contourClr>
                  <a:schemeClr val="accent6">
                    <a:shade val="73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w="11430"/>
                  <a:uLnTx/>
                  <a:uFillTx/>
                  <a:latin typeface="Arial"/>
                  <a:ea typeface="+mn-ea"/>
                  <a:cs typeface="+mn-cs"/>
                </a:rPr>
                <a:t>System Performance</a:t>
              </a:r>
            </a:p>
          </p:txBody>
        </p:sp>
        <p:sp>
          <p:nvSpPr>
            <p:cNvPr id="71" name="Flowchart: Preparation 70"/>
            <p:cNvSpPr/>
            <p:nvPr/>
          </p:nvSpPr>
          <p:spPr>
            <a:xfrm>
              <a:off x="3421276" y="3733803"/>
              <a:ext cx="1539561" cy="729057"/>
            </a:xfrm>
            <a:prstGeom prst="flowChartPreparation">
              <a:avLst/>
            </a:prstGeom>
            <a:solidFill>
              <a:srgbClr val="BBE0E3">
                <a:alpha val="50000"/>
              </a:srgbClr>
            </a:solidFill>
            <a:ln w="25400" cap="flat" cmpd="sng" algn="ctr">
              <a:solidFill>
                <a:srgbClr val="BBE0E3">
                  <a:shade val="50000"/>
                </a:srgbClr>
              </a:solidFill>
              <a:prstDash val="solid"/>
            </a:ln>
            <a:effectLst/>
          </p:spPr>
          <p:txBody>
            <a:bodyPr lIns="0" tIns="0" rIns="0" bIns="0" rtlCol="0" anchor="ctr">
              <a:scene3d>
                <a:camera prst="orthographicFront"/>
                <a:lightRig rig="glow" dir="tl">
                  <a:rot lat="0" lon="0" rev="5400000"/>
                </a:lightRig>
              </a:scene3d>
              <a:sp3d contourW="12700">
                <a:bevelT w="25400" h="25400"/>
                <a:contourClr>
                  <a:schemeClr val="accent6">
                    <a:shade val="73000"/>
                  </a:schemeClr>
                </a:contourClr>
              </a:sp3d>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w="11430"/>
                  <a:uLnTx/>
                  <a:uFillTx/>
                  <a:latin typeface="Arial"/>
                  <a:ea typeface="+mn-ea"/>
                  <a:cs typeface="+mn-cs"/>
                </a:rPr>
                <a:t>Data Preparation</a:t>
              </a:r>
            </a:p>
          </p:txBody>
        </p:sp>
        <p:sp>
          <p:nvSpPr>
            <p:cNvPr id="72" name="TextBox 71"/>
            <p:cNvSpPr txBox="1"/>
            <p:nvPr/>
          </p:nvSpPr>
          <p:spPr>
            <a:xfrm>
              <a:off x="3142659" y="3172047"/>
              <a:ext cx="1107707" cy="343524"/>
            </a:xfrm>
            <a:prstGeom prst="rect">
              <a:avLst/>
            </a:prstGeom>
            <a:noFill/>
          </p:spPr>
          <p:txBody>
            <a:bodyPr wrap="none" rtlCol="0">
              <a:spAutoFit/>
            </a:bodyPr>
            <a:lstStyle/>
            <a:p>
              <a:pPr defTabSz="914400"/>
              <a:r>
                <a:rPr lang="en-US" sz="1400" dirty="0">
                  <a:solidFill>
                    <a:srgbClr val="333399"/>
                  </a:solidFill>
                  <a:latin typeface="Arial"/>
                </a:rPr>
                <a:t>Input Files</a:t>
              </a:r>
            </a:p>
          </p:txBody>
        </p:sp>
        <p:sp>
          <p:nvSpPr>
            <p:cNvPr id="73" name="TextBox 72"/>
            <p:cNvSpPr txBox="1"/>
            <p:nvPr/>
          </p:nvSpPr>
          <p:spPr>
            <a:xfrm>
              <a:off x="1221706" y="3175592"/>
              <a:ext cx="1119635" cy="343524"/>
            </a:xfrm>
            <a:prstGeom prst="rect">
              <a:avLst/>
            </a:prstGeom>
            <a:noFill/>
          </p:spPr>
          <p:txBody>
            <a:bodyPr wrap="none" rtlCol="0">
              <a:spAutoFit/>
            </a:bodyPr>
            <a:lstStyle/>
            <a:p>
              <a:pPr defTabSz="914400"/>
              <a:r>
                <a:rPr lang="en-US" sz="1400" dirty="0">
                  <a:solidFill>
                    <a:srgbClr val="333399"/>
                  </a:solidFill>
                  <a:latin typeface="Arial"/>
                </a:rPr>
                <a:t>Output DB</a:t>
              </a:r>
            </a:p>
          </p:txBody>
        </p:sp>
        <p:pic>
          <p:nvPicPr>
            <p:cNvPr id="7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62073" y="2925726"/>
              <a:ext cx="579437" cy="34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6824961" y="1465437"/>
            <a:ext cx="2139886" cy="3110805"/>
            <a:chOff x="2408790" y="1306076"/>
            <a:chExt cx="3785149" cy="5502564"/>
          </a:xfrm>
        </p:grpSpPr>
        <p:sp>
          <p:nvSpPr>
            <p:cNvPr id="13" name="Rounded Rectangle 12"/>
            <p:cNvSpPr/>
            <p:nvPr/>
          </p:nvSpPr>
          <p:spPr>
            <a:xfrm>
              <a:off x="3049522" y="1306076"/>
              <a:ext cx="3144417" cy="55025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Simulation Models</a:t>
              </a:r>
            </a:p>
            <a:p>
              <a:pPr algn="ctr"/>
              <a:endParaRPr lang="en-US" sz="900" dirty="0"/>
            </a:p>
            <a:p>
              <a:pPr algn="ctr"/>
              <a:endParaRPr lang="en-US" sz="1000" dirty="0"/>
            </a:p>
            <a:p>
              <a:pPr algn="ctr"/>
              <a:endParaRPr lang="en-US" sz="1000" dirty="0"/>
            </a:p>
            <a:p>
              <a:pPr algn="ctr"/>
              <a:endParaRPr lang="en-US" sz="1200" dirty="0"/>
            </a:p>
            <a:p>
              <a:pPr algn="ctr"/>
              <a:endParaRPr lang="en-US" sz="1200" dirty="0"/>
            </a:p>
            <a:p>
              <a:pPr algn="ctr"/>
              <a:endParaRPr lang="en-US" sz="1200" dirty="0"/>
            </a:p>
            <a:p>
              <a:pPr algn="ctr"/>
              <a:endParaRPr lang="en-US" sz="1200" dirty="0"/>
            </a:p>
            <a:p>
              <a:pPr algn="ctr"/>
              <a:endParaRPr lang="en-US" sz="1200" dirty="0"/>
            </a:p>
            <a:p>
              <a:pPr algn="ctr"/>
              <a:endParaRPr lang="en-US" sz="1200" dirty="0"/>
            </a:p>
            <a:p>
              <a:pPr algn="ctr"/>
              <a:endParaRPr lang="en-US" sz="1200" dirty="0"/>
            </a:p>
            <a:p>
              <a:pPr algn="ctr"/>
              <a:endParaRPr lang="en-US" sz="1200" dirty="0"/>
            </a:p>
            <a:p>
              <a:pPr algn="ctr"/>
              <a:endParaRPr lang="en-US" sz="1100" dirty="0"/>
            </a:p>
            <a:p>
              <a:pPr algn="ctr"/>
              <a:endParaRPr lang="en-US" sz="1200" dirty="0"/>
            </a:p>
            <a:p>
              <a:pPr algn="ctr"/>
              <a:endParaRPr lang="en-US" sz="1200" dirty="0"/>
            </a:p>
            <a:p>
              <a:pPr algn="ctr"/>
              <a:endParaRPr lang="en-US" sz="1200" dirty="0"/>
            </a:p>
            <a:p>
              <a:pPr algn="ctr"/>
              <a:endParaRPr lang="en-US" sz="1200" dirty="0"/>
            </a:p>
          </p:txBody>
        </p:sp>
        <p:grpSp>
          <p:nvGrpSpPr>
            <p:cNvPr id="14" name="Group 13"/>
            <p:cNvGrpSpPr/>
            <p:nvPr/>
          </p:nvGrpSpPr>
          <p:grpSpPr>
            <a:xfrm>
              <a:off x="3162660" y="1769667"/>
              <a:ext cx="2915817" cy="2335474"/>
              <a:chOff x="4810444" y="3746014"/>
              <a:chExt cx="1349824" cy="1168461"/>
            </a:xfrm>
          </p:grpSpPr>
          <p:sp>
            <p:nvSpPr>
              <p:cNvPr id="15" name="Flowchart: Alternate Process 14"/>
              <p:cNvSpPr/>
              <p:nvPr/>
            </p:nvSpPr>
            <p:spPr>
              <a:xfrm>
                <a:off x="4810444" y="3746014"/>
                <a:ext cx="1349824" cy="1168461"/>
              </a:xfrm>
              <a:prstGeom prst="flowChartAlternateProcess">
                <a:avLst/>
              </a:prstGeom>
              <a:blipFill>
                <a:blip r:embed="rId6"/>
                <a:stretch>
                  <a:fillRect/>
                </a:stretch>
              </a:bli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200" dirty="0"/>
              </a:p>
              <a:p>
                <a:pPr algn="ctr"/>
                <a:r>
                  <a:rPr lang="en-US" b="1" dirty="0"/>
                  <a:t>CRAM System Model</a:t>
                </a:r>
              </a:p>
            </p:txBody>
          </p:sp>
          <p:pic>
            <p:nvPicPr>
              <p:cNvPr id="17" name="Picture 2"/>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43171"/>
              <a:stretch/>
            </p:blipFill>
            <p:spPr bwMode="auto">
              <a:xfrm>
                <a:off x="4979081" y="3782786"/>
                <a:ext cx="282203" cy="18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Flowchart: Alternate Process 17"/>
            <p:cNvSpPr/>
            <p:nvPr/>
          </p:nvSpPr>
          <p:spPr>
            <a:xfrm>
              <a:off x="3201923" y="4372358"/>
              <a:ext cx="2915817" cy="2335474"/>
            </a:xfrm>
            <a:prstGeom prst="flowChartAlternateProcess">
              <a:avLst/>
            </a:prstGeom>
            <a:blipFill>
              <a:blip r:embed="rId8"/>
              <a:stretch>
                <a:fillRect/>
              </a:stretch>
            </a:bli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chemeClr val="tx1"/>
                  </a:solidFill>
                </a:rPr>
                <a:t>MODSIM Model</a:t>
              </a:r>
            </a:p>
          </p:txBody>
        </p:sp>
        <p:pic>
          <p:nvPicPr>
            <p:cNvPr id="19"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1923" y="6063731"/>
              <a:ext cx="1368425" cy="576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9136" y="1517558"/>
              <a:ext cx="504760" cy="504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6386" r="24255" b="50000"/>
            <a:stretch/>
          </p:blipFill>
          <p:spPr bwMode="auto">
            <a:xfrm>
              <a:off x="2460139" y="4335207"/>
              <a:ext cx="601177" cy="476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5" descr="http://myrounding.com/wp-content/uploads/2014/10/csu_logo.png">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08790" y="4039216"/>
              <a:ext cx="635106" cy="26946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p:cNvSpPr txBox="1"/>
          <p:nvPr/>
        </p:nvSpPr>
        <p:spPr>
          <a:xfrm>
            <a:off x="7184010" y="1718828"/>
            <a:ext cx="1780837" cy="2862322"/>
          </a:xfrm>
          <a:prstGeom prst="rect">
            <a:avLst/>
          </a:prstGeom>
          <a:solidFill>
            <a:schemeClr val="bg1">
              <a:alpha val="88000"/>
            </a:schemeClr>
          </a:solidFill>
        </p:spPr>
        <p:txBody>
          <a:bodyPr wrap="square" rtlCol="0">
            <a:spAutoFit/>
          </a:bodyPr>
          <a:lstStyle/>
          <a:p>
            <a:pPr algn="ctr"/>
            <a:endParaRPr lang="en-US" b="1" dirty="0"/>
          </a:p>
          <a:p>
            <a:pPr algn="ctr"/>
            <a:endParaRPr lang="en-US" b="1" dirty="0"/>
          </a:p>
          <a:p>
            <a:pPr algn="ctr"/>
            <a:r>
              <a:rPr lang="en-US" b="1" dirty="0"/>
              <a:t>Understand the complexities and system response to potential futures</a:t>
            </a:r>
          </a:p>
          <a:p>
            <a:pPr algn="ctr"/>
            <a:r>
              <a:rPr lang="en-US" b="1" dirty="0"/>
              <a:t> </a:t>
            </a:r>
          </a:p>
        </p:txBody>
      </p:sp>
      <p:sp>
        <p:nvSpPr>
          <p:cNvPr id="87" name="TextBox 86"/>
          <p:cNvSpPr txBox="1"/>
          <p:nvPr/>
        </p:nvSpPr>
        <p:spPr>
          <a:xfrm>
            <a:off x="4236457" y="4347903"/>
            <a:ext cx="3407943" cy="1615827"/>
          </a:xfrm>
          <a:prstGeom prst="rect">
            <a:avLst/>
          </a:prstGeom>
          <a:solidFill>
            <a:schemeClr val="bg1">
              <a:alpha val="88000"/>
            </a:schemeClr>
          </a:solidFill>
        </p:spPr>
        <p:txBody>
          <a:bodyPr wrap="square" rtlCol="0">
            <a:spAutoFit/>
          </a:bodyPr>
          <a:lstStyle/>
          <a:p>
            <a:pPr algn="ctr"/>
            <a:endParaRPr lang="en-US" sz="1200" b="1" dirty="0"/>
          </a:p>
          <a:p>
            <a:pPr algn="ctr"/>
            <a:endParaRPr lang="en-US" sz="1600" b="1" dirty="0"/>
          </a:p>
          <a:p>
            <a:pPr algn="ctr"/>
            <a:r>
              <a:rPr lang="en-US" b="1" dirty="0"/>
              <a:t>Powerful engine to explore uncertainty &amp; search for solutions </a:t>
            </a:r>
          </a:p>
          <a:p>
            <a:pPr algn="ctr"/>
            <a:endParaRPr lang="en-US" sz="600" b="1" dirty="0"/>
          </a:p>
          <a:p>
            <a:pPr algn="ctr"/>
            <a:endParaRPr lang="en-US" sz="1100" b="1" dirty="0"/>
          </a:p>
        </p:txBody>
      </p:sp>
      <p:pic>
        <p:nvPicPr>
          <p:cNvPr id="8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615" y="4674430"/>
            <a:ext cx="3554345" cy="20574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9" name="TextBox 88"/>
          <p:cNvSpPr txBox="1"/>
          <p:nvPr/>
        </p:nvSpPr>
        <p:spPr>
          <a:xfrm>
            <a:off x="176329" y="4734770"/>
            <a:ext cx="3407943" cy="1877437"/>
          </a:xfrm>
          <a:prstGeom prst="rect">
            <a:avLst/>
          </a:prstGeom>
          <a:solidFill>
            <a:schemeClr val="bg1">
              <a:alpha val="88000"/>
            </a:schemeClr>
          </a:solidFill>
        </p:spPr>
        <p:txBody>
          <a:bodyPr wrap="square" rtlCol="0">
            <a:spAutoFit/>
          </a:bodyPr>
          <a:lstStyle/>
          <a:p>
            <a:pPr algn="ctr"/>
            <a:endParaRPr lang="en-US" sz="1200" b="1" dirty="0"/>
          </a:p>
          <a:p>
            <a:pPr algn="ctr"/>
            <a:endParaRPr lang="en-US" sz="1200" b="1" dirty="0"/>
          </a:p>
          <a:p>
            <a:pPr algn="ctr"/>
            <a:endParaRPr lang="en-US" sz="1200" b="1" dirty="0"/>
          </a:p>
          <a:p>
            <a:pPr algn="ctr"/>
            <a:endParaRPr lang="en-US" sz="1600" b="1" dirty="0"/>
          </a:p>
          <a:p>
            <a:pPr algn="ctr"/>
            <a:r>
              <a:rPr lang="en-US" b="1" dirty="0"/>
              <a:t>Packaging and Presenting Results </a:t>
            </a:r>
          </a:p>
          <a:p>
            <a:pPr algn="ctr"/>
            <a:endParaRPr lang="en-US" sz="600" b="1" dirty="0"/>
          </a:p>
          <a:p>
            <a:pPr algn="ctr"/>
            <a:endParaRPr lang="en-US" sz="1100" b="1" dirty="0"/>
          </a:p>
          <a:p>
            <a:pPr algn="ctr"/>
            <a:endParaRPr lang="en-US" sz="1100" b="1" dirty="0"/>
          </a:p>
        </p:txBody>
      </p:sp>
    </p:spTree>
    <p:extLst>
      <p:ext uri="{BB962C8B-B14F-4D97-AF65-F5344CB8AC3E}">
        <p14:creationId xmlns:p14="http://schemas.microsoft.com/office/powerpoint/2010/main" val="269407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87" grpId="0" animBg="1"/>
      <p:bldP spid="8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a:xfrm>
            <a:off x="3886200" y="2236231"/>
            <a:ext cx="4570413" cy="1752600"/>
          </a:xfrm>
        </p:spPr>
        <p:txBody>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endParaRPr lang="en-US" sz="2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a:p>
            <a:r>
              <a:rPr lang="en-US" sz="2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Thanks !</a:t>
            </a:r>
          </a:p>
          <a:p>
            <a:endParaRPr lang="en-US" sz="2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a:p>
            <a:r>
              <a:rPr lang="en-US" sz="2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Questions or Comments?</a:t>
            </a:r>
          </a:p>
        </p:txBody>
      </p:sp>
      <p:sp>
        <p:nvSpPr>
          <p:cNvPr id="7" name="Rectangle 6">
            <a:extLst>
              <a:ext uri="{FF2B5EF4-FFF2-40B4-BE49-F238E27FC236}">
                <a16:creationId xmlns:a16="http://schemas.microsoft.com/office/drawing/2014/main" id="{52842A53-1C4A-44A4-825C-960C89015D4C}"/>
              </a:ext>
            </a:extLst>
          </p:cNvPr>
          <p:cNvSpPr/>
          <p:nvPr/>
        </p:nvSpPr>
        <p:spPr>
          <a:xfrm>
            <a:off x="685800" y="1542871"/>
            <a:ext cx="3200400" cy="1569660"/>
          </a:xfrm>
          <a:prstGeom prst="rect">
            <a:avLst/>
          </a:prstGeom>
        </p:spPr>
        <p:txBody>
          <a:bodyPr wrap="square">
            <a:spAutoFit/>
          </a:bodyPr>
          <a:lstStyle/>
          <a:p>
            <a:r>
              <a:rPr lang="en-US" sz="2400" dirty="0">
                <a:latin typeface="Calibri" panose="020F0502020204030204" pitchFamily="34" charset="0"/>
                <a:ea typeface="Calibri" panose="020F0502020204030204" pitchFamily="34" charset="0"/>
                <a:cs typeface="Times New Roman" panose="02020603050405020304" pitchFamily="18" charset="0"/>
              </a:rPr>
              <a:t> </a:t>
            </a:r>
          </a:p>
          <a:p>
            <a:r>
              <a:rPr lang="en-US" b="1" dirty="0">
                <a:solidFill>
                  <a:srgbClr val="2F5496"/>
                </a:solidFill>
                <a:latin typeface="Helvetica" panose="020B0604020202020204" pitchFamily="34" charset="0"/>
                <a:ea typeface="Times New Roman" panose="02020603050405020304" pitchFamily="18" charset="0"/>
                <a:cs typeface="Times New Roman" panose="02020603050405020304" pitchFamily="18" charset="0"/>
              </a:rPr>
              <a:t>Enrique Triana</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39725"/>
            <a:r>
              <a:rPr lang="en-US" dirty="0">
                <a:latin typeface="Helvetica" panose="020B0604020202020204" pitchFamily="34" charset="0"/>
                <a:ea typeface="Times New Roman" panose="02020603050405020304" pitchFamily="18" charset="0"/>
                <a:cs typeface="Times New Roman" panose="02020603050405020304" pitchFamily="18" charset="0"/>
              </a:rPr>
              <a:t>Water Resources Management Division</a:t>
            </a:r>
          </a:p>
          <a:p>
            <a:pPr marL="339725"/>
            <a:r>
              <a:rPr lang="en-US" dirty="0">
                <a:latin typeface="Helvetica" panose="020B0604020202020204" pitchFamily="34" charset="0"/>
                <a:ea typeface="Times New Roman" panose="02020603050405020304" pitchFamily="18" charset="0"/>
                <a:cs typeface="Times New Roman" panose="02020603050405020304" pitchFamily="18" charset="0"/>
                <a:hlinkClick r:id="rId2"/>
              </a:rPr>
              <a:t>etriana@rti.org</a:t>
            </a:r>
            <a:r>
              <a:rPr lang="en-US" dirty="0">
                <a:latin typeface="Helvetica" panose="020B0604020202020204" pitchFamily="34" charset="0"/>
                <a:ea typeface="Times New Roman" panose="02020603050405020304" pitchFamily="18" charset="0"/>
                <a:cs typeface="Times New Roman" panose="02020603050405020304" pitchFamily="18" charset="0"/>
              </a:rPr>
              <a:t> </a:t>
            </a:r>
          </a:p>
        </p:txBody>
      </p:sp>
      <p:pic>
        <p:nvPicPr>
          <p:cNvPr id="10" name="Picture 2">
            <a:extLst>
              <a:ext uri="{FF2B5EF4-FFF2-40B4-BE49-F238E27FC236}">
                <a16:creationId xmlns:a16="http://schemas.microsoft.com/office/drawing/2014/main" id="{062B7DE5-538A-433F-B47C-A3243504D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1919" y="1422826"/>
            <a:ext cx="12763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0990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5C1094-1410-4281-A892-1AF974EF4D99}"/>
              </a:ext>
            </a:extLst>
          </p:cNvPr>
          <p:cNvSpPr>
            <a:spLocks noGrp="1"/>
          </p:cNvSpPr>
          <p:nvPr>
            <p:ph type="ctrTitle"/>
          </p:nvPr>
        </p:nvSpPr>
        <p:spPr/>
        <p:txBody>
          <a:bodyPr/>
          <a:lstStyle/>
          <a:p>
            <a:r>
              <a:rPr lang="en-US" dirty="0"/>
              <a:t>Simulating River Basins with  Enhanced Conjunctive Surface and Ground Water</a:t>
            </a:r>
          </a:p>
        </p:txBody>
      </p:sp>
    </p:spTree>
    <p:extLst>
      <p:ext uri="{BB962C8B-B14F-4D97-AF65-F5344CB8AC3E}">
        <p14:creationId xmlns:p14="http://schemas.microsoft.com/office/powerpoint/2010/main" val="3724334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Shape 213"/>
          <p:cNvSpPr/>
          <p:nvPr/>
        </p:nvSpPr>
        <p:spPr>
          <a:xfrm>
            <a:off x="262166" y="734644"/>
            <a:ext cx="4963950" cy="4774725"/>
          </a:xfrm>
          <a:prstGeom prst="rect">
            <a:avLst/>
          </a:prstGeom>
          <a:noFill/>
          <a:ln>
            <a:noFill/>
          </a:ln>
        </p:spPr>
        <p:txBody>
          <a:bodyPr spcFirstLastPara="1" wrap="square" lIns="68569" tIns="34275" rIns="68569" bIns="34275" anchor="t" anchorCtr="0">
            <a:noAutofit/>
          </a:bodyPr>
          <a:lstStyle/>
          <a:p>
            <a:endParaRPr sz="1600" dirty="0"/>
          </a:p>
          <a:p>
            <a:pPr marL="342900" indent="-333375">
              <a:buSzPts val="3000"/>
              <a:buFont typeface="Arial"/>
              <a:buChar char="•"/>
            </a:pPr>
            <a:r>
              <a:rPr lang="en-US" sz="2400" dirty="0">
                <a:ea typeface="Century Gothic"/>
                <a:cs typeface="Century Gothic"/>
                <a:sym typeface="Century Gothic"/>
              </a:rPr>
              <a:t>Simulates key hydrologic processes in watersheds </a:t>
            </a:r>
          </a:p>
          <a:p>
            <a:pPr marL="800100" lvl="1" indent="-333375">
              <a:buSzPts val="3000"/>
              <a:buFont typeface="Arial"/>
              <a:buChar char="•"/>
            </a:pPr>
            <a:r>
              <a:rPr lang="en-US" sz="2400" dirty="0">
                <a:ea typeface="Century Gothic"/>
                <a:cs typeface="Century Gothic"/>
                <a:sym typeface="Century Gothic"/>
              </a:rPr>
              <a:t>Climate</a:t>
            </a:r>
          </a:p>
          <a:p>
            <a:pPr marL="800100" lvl="1" indent="-333375">
              <a:buSzPts val="3000"/>
              <a:buFont typeface="Arial"/>
              <a:buChar char="•"/>
            </a:pPr>
            <a:r>
              <a:rPr lang="en-US" sz="2400" dirty="0">
                <a:ea typeface="Century Gothic"/>
                <a:cs typeface="Century Gothic"/>
                <a:sym typeface="Century Gothic"/>
              </a:rPr>
              <a:t>Snow dynamics</a:t>
            </a:r>
          </a:p>
          <a:p>
            <a:pPr marL="800100" lvl="1" indent="-333375">
              <a:buSzPts val="3000"/>
              <a:buFont typeface="Arial"/>
              <a:buChar char="•"/>
            </a:pPr>
            <a:r>
              <a:rPr lang="en-US" sz="2400" dirty="0">
                <a:ea typeface="Century Gothic"/>
                <a:cs typeface="Century Gothic"/>
                <a:sym typeface="Century Gothic"/>
              </a:rPr>
              <a:t>Land-use processes</a:t>
            </a:r>
          </a:p>
          <a:p>
            <a:pPr marL="800100" lvl="1" indent="-333375">
              <a:buSzPts val="3000"/>
              <a:buFont typeface="Arial"/>
              <a:buChar char="•"/>
            </a:pPr>
            <a:r>
              <a:rPr lang="en-US" sz="2400" dirty="0">
                <a:ea typeface="Century Gothic"/>
                <a:cs typeface="Century Gothic"/>
                <a:sym typeface="Century Gothic"/>
              </a:rPr>
              <a:t>Depression storage</a:t>
            </a:r>
          </a:p>
          <a:p>
            <a:pPr marL="800100" lvl="1" indent="-333375">
              <a:buSzPts val="3000"/>
              <a:buFont typeface="Arial"/>
              <a:buChar char="•"/>
            </a:pPr>
            <a:r>
              <a:rPr lang="en-US" sz="2400" dirty="0">
                <a:ea typeface="Century Gothic"/>
                <a:cs typeface="Century Gothic"/>
                <a:sym typeface="Century Gothic"/>
              </a:rPr>
              <a:t>Groundwater system</a:t>
            </a:r>
          </a:p>
          <a:p>
            <a:pPr marL="800100" lvl="1" indent="-333375">
              <a:buSzPts val="3000"/>
              <a:buFont typeface="Arial"/>
              <a:buChar char="•"/>
            </a:pPr>
            <a:r>
              <a:rPr lang="en-US" sz="2400" dirty="0">
                <a:ea typeface="Century Gothic"/>
                <a:cs typeface="Century Gothic"/>
                <a:sym typeface="Century Gothic"/>
              </a:rPr>
              <a:t>SW-GW</a:t>
            </a:r>
            <a:endParaRPr sz="2400" dirty="0">
              <a:ea typeface="Century Gothic"/>
              <a:cs typeface="Century Gothic"/>
              <a:sym typeface="Century Gothic"/>
            </a:endParaRPr>
          </a:p>
          <a:p>
            <a:pPr marL="342900" indent="-323850">
              <a:buClr>
                <a:schemeClr val="dk1"/>
              </a:buClr>
              <a:buSzPts val="2800"/>
              <a:buFont typeface="Arial"/>
              <a:buChar char="•"/>
            </a:pPr>
            <a:r>
              <a:rPr lang="en-US" sz="2400" dirty="0">
                <a:solidFill>
                  <a:schemeClr val="dk1"/>
                </a:solidFill>
                <a:ea typeface="Century Gothic"/>
                <a:cs typeface="Century Gothic"/>
                <a:sym typeface="Century Gothic"/>
              </a:rPr>
              <a:t>Dynamic land-use</a:t>
            </a:r>
          </a:p>
          <a:p>
            <a:pPr marL="800100" lvl="1" indent="-323850">
              <a:buClr>
                <a:schemeClr val="dk1"/>
              </a:buClr>
              <a:buSzPts val="2800"/>
              <a:buFont typeface="Arial"/>
              <a:buChar char="•"/>
            </a:pPr>
            <a:r>
              <a:rPr lang="en-US" sz="2400" dirty="0">
                <a:solidFill>
                  <a:schemeClr val="dk1"/>
                </a:solidFill>
                <a:ea typeface="Century Gothic"/>
                <a:cs typeface="Century Gothic"/>
                <a:sym typeface="Century Gothic"/>
              </a:rPr>
              <a:t>Development</a:t>
            </a:r>
          </a:p>
          <a:p>
            <a:pPr marL="800100" lvl="1" indent="-323850">
              <a:buClr>
                <a:schemeClr val="dk1"/>
              </a:buClr>
              <a:buSzPts val="2800"/>
              <a:buFont typeface="Arial"/>
              <a:buChar char="•"/>
            </a:pPr>
            <a:r>
              <a:rPr lang="en-US" sz="2400" dirty="0">
                <a:solidFill>
                  <a:schemeClr val="dk1"/>
                </a:solidFill>
                <a:ea typeface="Century Gothic"/>
                <a:cs typeface="Century Gothic"/>
                <a:sym typeface="Century Gothic"/>
              </a:rPr>
              <a:t>Agriculture</a:t>
            </a:r>
          </a:p>
          <a:p>
            <a:pPr marL="342900" indent="-323850">
              <a:buClr>
                <a:schemeClr val="dk1"/>
              </a:buClr>
              <a:buSzPts val="2800"/>
              <a:buFont typeface="Arial"/>
              <a:buChar char="•"/>
            </a:pPr>
            <a:r>
              <a:rPr lang="en-US" sz="2400" dirty="0">
                <a:solidFill>
                  <a:schemeClr val="dk1"/>
                </a:solidFill>
                <a:ea typeface="Century Gothic"/>
                <a:cs typeface="Century Gothic"/>
                <a:sym typeface="Century Gothic"/>
              </a:rPr>
              <a:t>Water use </a:t>
            </a:r>
          </a:p>
          <a:p>
            <a:pPr marL="800100" lvl="1" indent="-323850">
              <a:buClr>
                <a:schemeClr val="dk1"/>
              </a:buClr>
              <a:buSzPts val="2800"/>
              <a:buFont typeface="Arial"/>
              <a:buChar char="•"/>
            </a:pPr>
            <a:r>
              <a:rPr lang="en-US" sz="2400" dirty="0">
                <a:solidFill>
                  <a:schemeClr val="dk1"/>
                </a:solidFill>
                <a:ea typeface="Century Gothic"/>
                <a:cs typeface="Century Gothic"/>
                <a:sym typeface="Century Gothic"/>
              </a:rPr>
              <a:t>Pumping</a:t>
            </a:r>
          </a:p>
          <a:p>
            <a:pPr marL="800100" lvl="1" indent="-323850">
              <a:buClr>
                <a:schemeClr val="dk1"/>
              </a:buClr>
              <a:buSzPts val="2800"/>
              <a:buFont typeface="Arial"/>
              <a:buChar char="•"/>
            </a:pPr>
            <a:r>
              <a:rPr lang="en-US" sz="2400" dirty="0">
                <a:solidFill>
                  <a:schemeClr val="dk1"/>
                </a:solidFill>
                <a:ea typeface="Century Gothic"/>
                <a:cs typeface="Century Gothic"/>
                <a:sym typeface="Century Gothic"/>
              </a:rPr>
              <a:t>Artificial recharge</a:t>
            </a:r>
            <a:endParaRPr lang="en-US" sz="2400" dirty="0">
              <a:solidFill>
                <a:srgbClr val="FFFFFF"/>
              </a:solidFill>
              <a:ea typeface="Century Gothic"/>
              <a:cs typeface="Century Gothic"/>
              <a:sym typeface="Century Gothic"/>
            </a:endParaRPr>
          </a:p>
          <a:p>
            <a:pPr marL="342900" indent="-323850">
              <a:buClr>
                <a:schemeClr val="dk1"/>
              </a:buClr>
              <a:buSzPts val="2800"/>
              <a:buFont typeface="Arial"/>
              <a:buChar char="•"/>
            </a:pPr>
            <a:endParaRPr lang="en-US" sz="2400" dirty="0">
              <a:solidFill>
                <a:schemeClr val="dk1"/>
              </a:solidFill>
              <a:ea typeface="Century Gothic"/>
              <a:cs typeface="Century Gothic"/>
              <a:sym typeface="Century Gothic"/>
            </a:endParaRPr>
          </a:p>
        </p:txBody>
      </p:sp>
      <p:pic>
        <p:nvPicPr>
          <p:cNvPr id="214" name="Shape 214"/>
          <p:cNvPicPr preferRelativeResize="0"/>
          <p:nvPr/>
        </p:nvPicPr>
        <p:blipFill rotWithShape="1">
          <a:blip r:embed="rId3">
            <a:alphaModFix/>
          </a:blip>
          <a:srcRect b="50322"/>
          <a:stretch/>
        </p:blipFill>
        <p:spPr>
          <a:xfrm>
            <a:off x="5088113" y="1897566"/>
            <a:ext cx="3962681" cy="4900571"/>
          </a:xfrm>
          <a:prstGeom prst="rect">
            <a:avLst/>
          </a:prstGeom>
          <a:noFill/>
          <a:ln>
            <a:noFill/>
          </a:ln>
        </p:spPr>
      </p:pic>
      <p:sp>
        <p:nvSpPr>
          <p:cNvPr id="2" name="Title 1">
            <a:extLst>
              <a:ext uri="{FF2B5EF4-FFF2-40B4-BE49-F238E27FC236}">
                <a16:creationId xmlns:a16="http://schemas.microsoft.com/office/drawing/2014/main" id="{D9EFF995-345B-4DF8-9E82-87DF1B26A784}"/>
              </a:ext>
            </a:extLst>
          </p:cNvPr>
          <p:cNvSpPr>
            <a:spLocks noGrp="1"/>
          </p:cNvSpPr>
          <p:nvPr>
            <p:ph type="title"/>
          </p:nvPr>
        </p:nvSpPr>
        <p:spPr/>
        <p:txBody>
          <a:bodyPr/>
          <a:lstStyle/>
          <a:p>
            <a:r>
              <a:rPr lang="en-US" dirty="0"/>
              <a:t>GSFLOW</a:t>
            </a:r>
          </a:p>
        </p:txBody>
      </p:sp>
      <p:graphicFrame>
        <p:nvGraphicFramePr>
          <p:cNvPr id="6" name="Diagram 5">
            <a:extLst>
              <a:ext uri="{FF2B5EF4-FFF2-40B4-BE49-F238E27FC236}">
                <a16:creationId xmlns:a16="http://schemas.microsoft.com/office/drawing/2014/main" id="{E9416763-58C6-4767-B910-5336D34AC123}"/>
              </a:ext>
            </a:extLst>
          </p:cNvPr>
          <p:cNvGraphicFramePr/>
          <p:nvPr>
            <p:extLst>
              <p:ext uri="{D42A27DB-BD31-4B8C-83A1-F6EECF244321}">
                <p14:modId xmlns:p14="http://schemas.microsoft.com/office/powerpoint/2010/main" val="3337988399"/>
              </p:ext>
            </p:extLst>
          </p:nvPr>
        </p:nvGraphicFramePr>
        <p:xfrm>
          <a:off x="4878975" y="471948"/>
          <a:ext cx="4553366" cy="1792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78606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GSFLOW</a:t>
            </a:r>
            <a:br>
              <a:rPr lang="en-US" dirty="0"/>
            </a:br>
            <a:r>
              <a:rPr lang="en-US" sz="2400" dirty="0"/>
              <a:t>Groundwater System Modeling</a:t>
            </a:r>
            <a:endParaRPr lang="en-US" dirty="0"/>
          </a:p>
        </p:txBody>
      </p:sp>
      <p:pic>
        <p:nvPicPr>
          <p:cNvPr id="307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16333" y="2360363"/>
            <a:ext cx="5148394" cy="2846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491072" y="3113106"/>
            <a:ext cx="2286000" cy="1200329"/>
          </a:xfrm>
          <a:prstGeom prst="rect">
            <a:avLst/>
          </a:prstGeom>
          <a:noFill/>
          <a:ln>
            <a:noFill/>
          </a:ln>
          <a:effectLst>
            <a:outerShdw blurRad="304800" dist="123825" dir="2700000" algn="tl" rotWithShape="0">
              <a:srgbClr val="000000">
                <a:alpha val="60000"/>
              </a:srgbClr>
            </a:outerShdw>
          </a:effectLst>
        </p:spPr>
        <p:txBody>
          <a:bodyPr spcFirstLastPara="1" wrap="square" lIns="91425" tIns="45700" rIns="91425" bIns="45700" anchor="ctr" anchorCtr="0">
            <a:noAutofit/>
          </a:bodyPr>
          <a:lstStyle/>
          <a:p>
            <a:pPr algn="ctr">
              <a:buClr>
                <a:srgbClr val="000000"/>
              </a:buClr>
              <a:buSzPts val="1100"/>
            </a:pPr>
            <a:r>
              <a:rPr lang="en-US" b="1" dirty="0">
                <a:solidFill>
                  <a:schemeClr val="bg1"/>
                </a:solidFill>
              </a:rPr>
              <a:t>3D representation Groundwater System</a:t>
            </a:r>
          </a:p>
          <a:p>
            <a:pPr lvl="1"/>
            <a:endParaRPr lang="en-US" dirty="0"/>
          </a:p>
        </p:txBody>
      </p:sp>
      <p:sp>
        <p:nvSpPr>
          <p:cNvPr id="9" name="TextBox 8"/>
          <p:cNvSpPr txBox="1"/>
          <p:nvPr/>
        </p:nvSpPr>
        <p:spPr>
          <a:xfrm>
            <a:off x="5651690" y="1180099"/>
            <a:ext cx="1458395" cy="1754326"/>
          </a:xfrm>
          <a:prstGeom prst="rect">
            <a:avLst/>
          </a:prstGeom>
          <a:noFill/>
        </p:spPr>
        <p:txBody>
          <a:bodyPr wrap="square" rtlCol="0">
            <a:spAutoFit/>
          </a:bodyPr>
          <a:lstStyle/>
          <a:p>
            <a:r>
              <a:rPr lang="en-US" b="1" dirty="0">
                <a:solidFill>
                  <a:schemeClr val="accent1"/>
                </a:solidFill>
              </a:rPr>
              <a:t>Uses predefined Surface Water Diversions (SFR)</a:t>
            </a:r>
          </a:p>
        </p:txBody>
      </p:sp>
      <p:pic>
        <p:nvPicPr>
          <p:cNvPr id="21" name="Picture 2">
            <a:extLst>
              <a:ext uri="{FF2B5EF4-FFF2-40B4-BE49-F238E27FC236}">
                <a16:creationId xmlns:a16="http://schemas.microsoft.com/office/drawing/2014/main" id="{2904866C-015C-4D5F-8B54-10194DDD4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8815" y="304632"/>
            <a:ext cx="12763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0" name="Diagram 19">
            <a:extLst>
              <a:ext uri="{FF2B5EF4-FFF2-40B4-BE49-F238E27FC236}">
                <a16:creationId xmlns:a16="http://schemas.microsoft.com/office/drawing/2014/main" id="{ED1B4E97-183D-45FB-A1E5-87ACFDDC62AF}"/>
              </a:ext>
            </a:extLst>
          </p:cNvPr>
          <p:cNvGraphicFramePr/>
          <p:nvPr>
            <p:extLst/>
          </p:nvPr>
        </p:nvGraphicFramePr>
        <p:xfrm>
          <a:off x="3575575" y="1298322"/>
          <a:ext cx="1276349" cy="5316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2" name="Group 21">
            <a:extLst>
              <a:ext uri="{FF2B5EF4-FFF2-40B4-BE49-F238E27FC236}">
                <a16:creationId xmlns:a16="http://schemas.microsoft.com/office/drawing/2014/main" id="{C876FE8E-B312-42CF-B1B8-028951B354FE}"/>
              </a:ext>
            </a:extLst>
          </p:cNvPr>
          <p:cNvGrpSpPr/>
          <p:nvPr/>
        </p:nvGrpSpPr>
        <p:grpSpPr>
          <a:xfrm>
            <a:off x="11702" y="973000"/>
            <a:ext cx="3779978" cy="2952114"/>
            <a:chOff x="11702" y="973000"/>
            <a:chExt cx="3779978" cy="2952114"/>
          </a:xfrm>
        </p:grpSpPr>
        <p:pic>
          <p:nvPicPr>
            <p:cNvPr id="23" name="Shape 99">
              <a:extLst>
                <a:ext uri="{FF2B5EF4-FFF2-40B4-BE49-F238E27FC236}">
                  <a16:creationId xmlns:a16="http://schemas.microsoft.com/office/drawing/2014/main" id="{6572CFA7-699E-4886-B7A3-3DA4514BD44A}"/>
                </a:ext>
              </a:extLst>
            </p:cNvPr>
            <p:cNvPicPr preferRelativeResize="0"/>
            <p:nvPr/>
          </p:nvPicPr>
          <p:blipFill rotWithShape="1">
            <a:blip r:embed="rId9">
              <a:alphaModFix/>
            </a:blip>
            <a:srcRect/>
            <a:stretch/>
          </p:blipFill>
          <p:spPr>
            <a:xfrm>
              <a:off x="33341" y="1016165"/>
              <a:ext cx="3758339" cy="2908949"/>
            </a:xfrm>
            <a:prstGeom prst="rect">
              <a:avLst/>
            </a:prstGeom>
            <a:noFill/>
            <a:ln>
              <a:noFill/>
            </a:ln>
            <a:effectLst>
              <a:outerShdw blurRad="304800" dist="266700" dir="2700000" algn="tl" rotWithShape="0">
                <a:srgbClr val="000000">
                  <a:alpha val="39000"/>
                </a:srgbClr>
              </a:outerShdw>
            </a:effectLst>
          </p:spPr>
        </p:pic>
        <p:sp>
          <p:nvSpPr>
            <p:cNvPr id="24" name="Shape 101">
              <a:extLst>
                <a:ext uri="{FF2B5EF4-FFF2-40B4-BE49-F238E27FC236}">
                  <a16:creationId xmlns:a16="http://schemas.microsoft.com/office/drawing/2014/main" id="{ECD2D9C3-1E85-4ED3-AFE9-15176F36E5A8}"/>
                </a:ext>
              </a:extLst>
            </p:cNvPr>
            <p:cNvSpPr txBox="1"/>
            <p:nvPr/>
          </p:nvSpPr>
          <p:spPr>
            <a:xfrm>
              <a:off x="11702" y="973000"/>
              <a:ext cx="3457673" cy="576900"/>
            </a:xfrm>
            <a:prstGeom prst="rect">
              <a:avLst/>
            </a:prstGeom>
            <a:noFill/>
            <a:ln>
              <a:noFill/>
            </a:ln>
            <a:effectLst>
              <a:outerShdw blurRad="304800" dist="123825" dir="27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b="1" dirty="0">
                  <a:solidFill>
                    <a:schemeClr val="bg1"/>
                  </a:solidFill>
                </a:rPr>
                <a:t>Snowpack and rain forecast</a:t>
              </a:r>
              <a:endParaRPr b="1" dirty="0">
                <a:solidFill>
                  <a:schemeClr val="bg1"/>
                </a:solidFill>
              </a:endParaRPr>
            </a:p>
          </p:txBody>
        </p:sp>
      </p:grpSp>
      <p:grpSp>
        <p:nvGrpSpPr>
          <p:cNvPr id="3" name="Group 2">
            <a:extLst>
              <a:ext uri="{FF2B5EF4-FFF2-40B4-BE49-F238E27FC236}">
                <a16:creationId xmlns:a16="http://schemas.microsoft.com/office/drawing/2014/main" id="{F55E4D52-1EEC-4EFD-AB6F-98197A7784A7}"/>
              </a:ext>
            </a:extLst>
          </p:cNvPr>
          <p:cNvGrpSpPr/>
          <p:nvPr/>
        </p:nvGrpSpPr>
        <p:grpSpPr>
          <a:xfrm>
            <a:off x="1696413" y="1956184"/>
            <a:ext cx="3758325" cy="2910425"/>
            <a:chOff x="1784901" y="2192153"/>
            <a:chExt cx="3758325" cy="2910425"/>
          </a:xfrm>
        </p:grpSpPr>
        <p:pic>
          <p:nvPicPr>
            <p:cNvPr id="25" name="Shape 100">
              <a:extLst>
                <a:ext uri="{FF2B5EF4-FFF2-40B4-BE49-F238E27FC236}">
                  <a16:creationId xmlns:a16="http://schemas.microsoft.com/office/drawing/2014/main" id="{FF7FE1CE-A2EA-47CA-B67D-986DE1CC07F4}"/>
                </a:ext>
              </a:extLst>
            </p:cNvPr>
            <p:cNvPicPr preferRelativeResize="0"/>
            <p:nvPr/>
          </p:nvPicPr>
          <p:blipFill rotWithShape="1">
            <a:blip r:embed="rId10">
              <a:alphaModFix/>
            </a:blip>
            <a:srcRect/>
            <a:stretch/>
          </p:blipFill>
          <p:spPr>
            <a:xfrm>
              <a:off x="1784901" y="2192153"/>
              <a:ext cx="3758325" cy="2910425"/>
            </a:xfrm>
            <a:prstGeom prst="rect">
              <a:avLst/>
            </a:prstGeom>
            <a:noFill/>
            <a:ln>
              <a:noFill/>
            </a:ln>
            <a:effectLst>
              <a:outerShdw blurRad="304800" dist="266700" dir="2700000" algn="tl" rotWithShape="0">
                <a:srgbClr val="000000">
                  <a:alpha val="39000"/>
                </a:srgbClr>
              </a:outerShdw>
            </a:effectLst>
          </p:spPr>
        </p:pic>
        <p:sp>
          <p:nvSpPr>
            <p:cNvPr id="26" name="Shape 103">
              <a:extLst>
                <a:ext uri="{FF2B5EF4-FFF2-40B4-BE49-F238E27FC236}">
                  <a16:creationId xmlns:a16="http://schemas.microsoft.com/office/drawing/2014/main" id="{8828C84A-079D-416D-BF30-174ACB61EBE3}"/>
                </a:ext>
              </a:extLst>
            </p:cNvPr>
            <p:cNvSpPr txBox="1"/>
            <p:nvPr/>
          </p:nvSpPr>
          <p:spPr>
            <a:xfrm>
              <a:off x="1795555" y="2261016"/>
              <a:ext cx="2044263" cy="356047"/>
            </a:xfrm>
            <a:prstGeom prst="rect">
              <a:avLst/>
            </a:prstGeom>
            <a:noFill/>
            <a:ln>
              <a:noFill/>
            </a:ln>
            <a:effectLst>
              <a:outerShdw blurRad="304800" dist="123825" dir="2700000" algn="tl" rotWithShape="0">
                <a:srgbClr val="000000">
                  <a:alpha val="60000"/>
                </a:srgbClr>
              </a:outerShdw>
            </a:effectLst>
          </p:spPr>
          <p:txBody>
            <a:bodyPr spcFirstLastPara="1" wrap="square" lIns="91425" tIns="45700" rIns="91425" bIns="45700" anchor="ctr" anchorCtr="0">
              <a:noAutofit/>
            </a:bodyPr>
            <a:lstStyle>
              <a:defPPr>
                <a:defRPr lang="en-US"/>
              </a:defPPr>
              <a:lvl1pPr marR="0" lvl="0" indent="0" algn="ctr">
                <a:lnSpc>
                  <a:spcPct val="100000"/>
                </a:lnSpc>
                <a:spcBef>
                  <a:spcPts val="0"/>
                </a:spcBef>
                <a:spcAft>
                  <a:spcPts val="0"/>
                </a:spcAft>
                <a:buClr>
                  <a:srgbClr val="000000"/>
                </a:buClr>
                <a:buSzPts val="1100"/>
                <a:buFont typeface="Arial"/>
                <a:buNone/>
                <a:defRPr sz="1600" b="1">
                  <a:solidFill>
                    <a:schemeClr val="bg1"/>
                  </a:solidFill>
                </a:defRPr>
              </a:lvl1pPr>
            </a:lstStyle>
            <a:p>
              <a:r>
                <a:rPr lang="en-US" sz="1800" dirty="0"/>
                <a:t>Runoff to rivers</a:t>
              </a:r>
              <a:endParaRPr sz="1800" dirty="0"/>
            </a:p>
          </p:txBody>
        </p:sp>
      </p:grpSp>
      <p:grpSp>
        <p:nvGrpSpPr>
          <p:cNvPr id="29" name="Group 28">
            <a:extLst>
              <a:ext uri="{FF2B5EF4-FFF2-40B4-BE49-F238E27FC236}">
                <a16:creationId xmlns:a16="http://schemas.microsoft.com/office/drawing/2014/main" id="{24E01B14-5876-4C48-9267-7BE92C295481}"/>
              </a:ext>
            </a:extLst>
          </p:cNvPr>
          <p:cNvGrpSpPr/>
          <p:nvPr/>
        </p:nvGrpSpPr>
        <p:grpSpPr>
          <a:xfrm>
            <a:off x="7364536" y="1937553"/>
            <a:ext cx="1642653" cy="717870"/>
            <a:chOff x="1849622" y="383782"/>
            <a:chExt cx="1104416" cy="717870"/>
          </a:xfrm>
          <a:scene3d>
            <a:camera prst="orthographicFront"/>
            <a:lightRig rig="flat" dir="t"/>
          </a:scene3d>
        </p:grpSpPr>
        <p:sp>
          <p:nvSpPr>
            <p:cNvPr id="30" name="Rectangle: Rounded Corners 29">
              <a:extLst>
                <a:ext uri="{FF2B5EF4-FFF2-40B4-BE49-F238E27FC236}">
                  <a16:creationId xmlns:a16="http://schemas.microsoft.com/office/drawing/2014/main" id="{03FFB49C-722F-4173-AA49-B8C8E1A82ED8}"/>
                </a:ext>
              </a:extLst>
            </p:cNvPr>
            <p:cNvSpPr/>
            <p:nvPr/>
          </p:nvSpPr>
          <p:spPr>
            <a:xfrm>
              <a:off x="1849622" y="383782"/>
              <a:ext cx="1104416" cy="717870"/>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sp>
        <p:sp>
          <p:nvSpPr>
            <p:cNvPr id="31" name="Rectangle: Rounded Corners 4">
              <a:extLst>
                <a:ext uri="{FF2B5EF4-FFF2-40B4-BE49-F238E27FC236}">
                  <a16:creationId xmlns:a16="http://schemas.microsoft.com/office/drawing/2014/main" id="{F0D84865-27EB-48C7-836D-CE6EFD0D1F4A}"/>
                </a:ext>
              </a:extLst>
            </p:cNvPr>
            <p:cNvSpPr txBox="1"/>
            <p:nvPr/>
          </p:nvSpPr>
          <p:spPr>
            <a:xfrm>
              <a:off x="1884666" y="418826"/>
              <a:ext cx="1034328" cy="647782"/>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kern="1200" dirty="0"/>
                <a:t>MODFLOW</a:t>
              </a:r>
            </a:p>
          </p:txBody>
        </p:sp>
      </p:grpSp>
      <p:sp>
        <p:nvSpPr>
          <p:cNvPr id="5" name="Rectangle: Rounded Corners 4">
            <a:extLst>
              <a:ext uri="{FF2B5EF4-FFF2-40B4-BE49-F238E27FC236}">
                <a16:creationId xmlns:a16="http://schemas.microsoft.com/office/drawing/2014/main" id="{3FE38074-BE22-4DE3-B42B-422A381FCEAE}"/>
              </a:ext>
            </a:extLst>
          </p:cNvPr>
          <p:cNvSpPr/>
          <p:nvPr/>
        </p:nvSpPr>
        <p:spPr>
          <a:xfrm>
            <a:off x="288210" y="5048380"/>
            <a:ext cx="6689365" cy="1668542"/>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spcBef>
                <a:spcPts val="1200"/>
              </a:spcBef>
              <a:spcAft>
                <a:spcPts val="1200"/>
              </a:spcAft>
            </a:pPr>
            <a:r>
              <a:rPr lang="en-US" b="1" dirty="0">
                <a:solidFill>
                  <a:schemeClr val="dk1"/>
                </a:solidFill>
                <a:latin typeface="Century Gothic" panose="020B0502020202020204" pitchFamily="34" charset="0"/>
              </a:rPr>
              <a:t>Water-use information is sometimes unavailable and/or incomplete; however, the framework governing water-use is well-defined</a:t>
            </a:r>
          </a:p>
          <a:p>
            <a:pPr>
              <a:spcBef>
                <a:spcPts val="1200"/>
              </a:spcBef>
              <a:spcAft>
                <a:spcPts val="1200"/>
              </a:spcAft>
            </a:pPr>
            <a:r>
              <a:rPr lang="en-US" b="1" dirty="0">
                <a:solidFill>
                  <a:schemeClr val="dk1"/>
                </a:solidFill>
                <a:latin typeface="Century Gothic" panose="020B0502020202020204" pitchFamily="34" charset="0"/>
              </a:rPr>
              <a:t>Specified water-use precludes our ability to run scenarios</a:t>
            </a:r>
          </a:p>
        </p:txBody>
      </p:sp>
    </p:spTree>
    <p:extLst>
      <p:ext uri="{BB962C8B-B14F-4D97-AF65-F5344CB8AC3E}">
        <p14:creationId xmlns:p14="http://schemas.microsoft.com/office/powerpoint/2010/main" val="226867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136" y="546149"/>
            <a:ext cx="9026007" cy="3754735"/>
          </a:xfrm>
          <a:prstGeom prst="rect">
            <a:avLst/>
          </a:prstGeom>
          <a:scene3d>
            <a:camera prst="orthographicFront">
              <a:rot lat="3000000" lon="600000" rev="0"/>
            </a:camera>
            <a:lightRig rig="threePt" dir="t"/>
          </a:scene3d>
        </p:spPr>
      </p:pic>
      <p:sp>
        <p:nvSpPr>
          <p:cNvPr id="2" name="Title 1"/>
          <p:cNvSpPr>
            <a:spLocks noGrp="1"/>
          </p:cNvSpPr>
          <p:nvPr>
            <p:ph type="title"/>
          </p:nvPr>
        </p:nvSpPr>
        <p:spPr>
          <a:xfrm>
            <a:off x="0" y="0"/>
            <a:ext cx="9140825" cy="1068387"/>
          </a:xfrm>
        </p:spPr>
        <p:txBody>
          <a:bodyPr/>
          <a:lstStyle/>
          <a:p>
            <a:pPr marL="855663"/>
            <a:r>
              <a:rPr lang="en-US" dirty="0"/>
              <a:t>MODSIM DSS</a:t>
            </a:r>
            <a:br>
              <a:rPr lang="en-US" dirty="0"/>
            </a:br>
            <a:r>
              <a:rPr lang="en-US" sz="2400" dirty="0"/>
              <a:t>Surface Water Allocation</a:t>
            </a:r>
            <a:endParaRPr lang="en-US" dirty="0"/>
          </a:p>
        </p:txBody>
      </p:sp>
      <p:sp>
        <p:nvSpPr>
          <p:cNvPr id="5" name="TextBox 4"/>
          <p:cNvSpPr txBox="1"/>
          <p:nvPr/>
        </p:nvSpPr>
        <p:spPr>
          <a:xfrm>
            <a:off x="5521325" y="4237813"/>
            <a:ext cx="3683635" cy="2554545"/>
          </a:xfrm>
          <a:prstGeom prst="rect">
            <a:avLst/>
          </a:prstGeom>
          <a:noFill/>
        </p:spPr>
        <p:txBody>
          <a:bodyPr wrap="square" rtlCol="0">
            <a:spAutoFit/>
          </a:bodyPr>
          <a:lstStyle/>
          <a:p>
            <a:r>
              <a:rPr lang="en-US" sz="2000" b="1" dirty="0">
                <a:solidFill>
                  <a:schemeClr val="accent1"/>
                </a:solidFill>
              </a:rPr>
              <a:t>Example Features</a:t>
            </a:r>
          </a:p>
          <a:p>
            <a:pPr marL="285750" indent="-285750">
              <a:buFont typeface="Arial" panose="020B0604020202020204" pitchFamily="34" charset="0"/>
              <a:buChar char="•"/>
            </a:pPr>
            <a:r>
              <a:rPr lang="en-US" sz="2000" dirty="0"/>
              <a:t>Water rights allocation under prior appropriation doctrine </a:t>
            </a:r>
          </a:p>
          <a:p>
            <a:pPr marL="285750" indent="-285750">
              <a:buFont typeface="Arial" panose="020B0604020202020204" pitchFamily="34" charset="0"/>
              <a:buChar char="•"/>
            </a:pPr>
            <a:r>
              <a:rPr lang="en-US" sz="2000" dirty="0"/>
              <a:t>Storage rights &amp; storage accounts operations</a:t>
            </a:r>
          </a:p>
          <a:p>
            <a:pPr marL="285750" indent="-285750">
              <a:buFont typeface="Arial" panose="020B0604020202020204" pitchFamily="34" charset="0"/>
              <a:buChar char="•"/>
            </a:pPr>
            <a:r>
              <a:rPr lang="en-US" sz="2000" dirty="0"/>
              <a:t>Water exchanges </a:t>
            </a:r>
          </a:p>
          <a:p>
            <a:pPr marL="285750" indent="-285750">
              <a:buFont typeface="Arial" panose="020B0604020202020204" pitchFamily="34" charset="0"/>
              <a:buChar char="•"/>
            </a:pPr>
            <a:r>
              <a:rPr lang="en-US" sz="2000" dirty="0"/>
              <a:t>Minimum Flows</a:t>
            </a:r>
          </a:p>
        </p:txBody>
      </p:sp>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532" t="1170" r="30080" b="48830"/>
          <a:stretch/>
        </p:blipFill>
        <p:spPr bwMode="auto">
          <a:xfrm>
            <a:off x="288079" y="292777"/>
            <a:ext cx="632839" cy="612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8657" y="3587181"/>
            <a:ext cx="2500040" cy="1559549"/>
          </a:xfrm>
          <a:prstGeom prst="rect">
            <a:avLst/>
          </a:prstGeom>
        </p:spPr>
      </p:pic>
      <p:grpSp>
        <p:nvGrpSpPr>
          <p:cNvPr id="9" name="Group 8"/>
          <p:cNvGrpSpPr/>
          <p:nvPr/>
        </p:nvGrpSpPr>
        <p:grpSpPr>
          <a:xfrm>
            <a:off x="2636188" y="3915322"/>
            <a:ext cx="874935" cy="522709"/>
            <a:chOff x="6242653" y="4693806"/>
            <a:chExt cx="1100053" cy="657200"/>
          </a:xfrm>
        </p:grpSpPr>
        <p:sp>
          <p:nvSpPr>
            <p:cNvPr id="13" name="Cross 12"/>
            <p:cNvSpPr/>
            <p:nvPr/>
          </p:nvSpPr>
          <p:spPr>
            <a:xfrm>
              <a:off x="6242653" y="4693806"/>
              <a:ext cx="484366" cy="484366"/>
            </a:xfrm>
            <a:prstGeom prst="plus">
              <a:avLst>
                <a:gd name="adj" fmla="val 3281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13"/>
            <p:cNvSpPr/>
            <p:nvPr/>
          </p:nvSpPr>
          <p:spPr>
            <a:xfrm>
              <a:off x="6886832" y="4828297"/>
              <a:ext cx="455874" cy="156224"/>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Straight Connector 14"/>
            <p:cNvSpPr/>
            <p:nvPr/>
          </p:nvSpPr>
          <p:spPr>
            <a:xfrm flipH="1">
              <a:off x="6816923" y="4746951"/>
              <a:ext cx="0" cy="604055"/>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sp>
        <p:nvSpPr>
          <p:cNvPr id="10" name="TextBox 9"/>
          <p:cNvSpPr txBox="1"/>
          <p:nvPr/>
        </p:nvSpPr>
        <p:spPr>
          <a:xfrm>
            <a:off x="273057" y="4277000"/>
            <a:ext cx="1577676" cy="338554"/>
          </a:xfrm>
          <a:prstGeom prst="rect">
            <a:avLst/>
          </a:prstGeom>
          <a:noFill/>
        </p:spPr>
        <p:txBody>
          <a:bodyPr wrap="none" rtlCol="0">
            <a:spAutoFit/>
          </a:bodyPr>
          <a:lstStyle/>
          <a:p>
            <a:r>
              <a:rPr lang="en-US" sz="1600" dirty="0">
                <a:solidFill>
                  <a:schemeClr val="accent5">
                    <a:lumMod val="50000"/>
                  </a:schemeClr>
                </a:solidFill>
              </a:rPr>
              <a:t>Nat. Inflow (10)</a:t>
            </a:r>
          </a:p>
        </p:txBody>
      </p:sp>
      <p:sp>
        <p:nvSpPr>
          <p:cNvPr id="18" name="TextBox 17"/>
          <p:cNvSpPr txBox="1"/>
          <p:nvPr/>
        </p:nvSpPr>
        <p:spPr>
          <a:xfrm>
            <a:off x="3511123" y="3415080"/>
            <a:ext cx="1669047" cy="338554"/>
          </a:xfrm>
          <a:prstGeom prst="rect">
            <a:avLst/>
          </a:prstGeom>
          <a:solidFill>
            <a:schemeClr val="bg1"/>
          </a:solidFill>
        </p:spPr>
        <p:txBody>
          <a:bodyPr wrap="none" rtlCol="0">
            <a:spAutoFit/>
          </a:bodyPr>
          <a:lstStyle>
            <a:defPPr>
              <a:defRPr lang="en-US"/>
            </a:defPPr>
            <a:lvl1pPr>
              <a:defRPr sz="1600">
                <a:solidFill>
                  <a:schemeClr val="accent5">
                    <a:lumMod val="50000"/>
                  </a:schemeClr>
                </a:solidFill>
              </a:defRPr>
            </a:lvl1pPr>
          </a:lstStyle>
          <a:p>
            <a:r>
              <a:rPr lang="en-US" dirty="0"/>
              <a:t> Demand (7 m3)</a:t>
            </a:r>
          </a:p>
        </p:txBody>
      </p:sp>
      <p:sp>
        <p:nvSpPr>
          <p:cNvPr id="19" name="TextBox 18"/>
          <p:cNvSpPr txBox="1"/>
          <p:nvPr/>
        </p:nvSpPr>
        <p:spPr>
          <a:xfrm>
            <a:off x="2252831" y="5006369"/>
            <a:ext cx="1611339" cy="338554"/>
          </a:xfrm>
          <a:prstGeom prst="rect">
            <a:avLst/>
          </a:prstGeom>
          <a:solidFill>
            <a:schemeClr val="bg1"/>
          </a:solidFill>
        </p:spPr>
        <p:txBody>
          <a:bodyPr wrap="none" rtlCol="0">
            <a:spAutoFit/>
          </a:bodyPr>
          <a:lstStyle/>
          <a:p>
            <a:r>
              <a:rPr lang="en-US" sz="1600" dirty="0">
                <a:solidFill>
                  <a:schemeClr val="accent5">
                    <a:lumMod val="50000"/>
                  </a:schemeClr>
                </a:solidFill>
              </a:rPr>
              <a:t> Demand (7m</a:t>
            </a:r>
            <a:r>
              <a:rPr lang="en-US" sz="1600" baseline="30000" dirty="0">
                <a:solidFill>
                  <a:schemeClr val="accent5">
                    <a:lumMod val="50000"/>
                  </a:schemeClr>
                </a:solidFill>
              </a:rPr>
              <a:t>3</a:t>
            </a:r>
            <a:r>
              <a:rPr lang="en-US" sz="1600" dirty="0">
                <a:solidFill>
                  <a:schemeClr val="accent5">
                    <a:lumMod val="50000"/>
                  </a:schemeClr>
                </a:solidFill>
              </a:rPr>
              <a:t>)</a:t>
            </a:r>
          </a:p>
        </p:txBody>
      </p:sp>
      <p:sp>
        <p:nvSpPr>
          <p:cNvPr id="17" name="Oval 16"/>
          <p:cNvSpPr/>
          <p:nvPr/>
        </p:nvSpPr>
        <p:spPr>
          <a:xfrm>
            <a:off x="2033414" y="4599099"/>
            <a:ext cx="618842" cy="249416"/>
          </a:xfrm>
          <a:prstGeom prst="ellipse">
            <a:avLst/>
          </a:prstGeom>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t>Lower</a:t>
            </a:r>
          </a:p>
        </p:txBody>
      </p:sp>
      <p:pic>
        <p:nvPicPr>
          <p:cNvPr id="12" name="Picture 11">
            <a:extLst>
              <a:ext uri="{FF2B5EF4-FFF2-40B4-BE49-F238E27FC236}">
                <a16:creationId xmlns:a16="http://schemas.microsoft.com/office/drawing/2014/main" id="{A33827C6-D386-47F3-9607-76B84C487F56}"/>
              </a:ext>
            </a:extLst>
          </p:cNvPr>
          <p:cNvPicPr>
            <a:picLocks noChangeAspect="1"/>
          </p:cNvPicPr>
          <p:nvPr/>
        </p:nvPicPr>
        <p:blipFill>
          <a:blip r:embed="rId6"/>
          <a:stretch>
            <a:fillRect/>
          </a:stretch>
        </p:blipFill>
        <p:spPr>
          <a:xfrm>
            <a:off x="5521325" y="1068387"/>
            <a:ext cx="3619500" cy="457200"/>
          </a:xfrm>
          <a:prstGeom prst="rect">
            <a:avLst/>
          </a:prstGeom>
        </p:spPr>
      </p:pic>
      <p:sp>
        <p:nvSpPr>
          <p:cNvPr id="6" name="TextBox 5"/>
          <p:cNvSpPr txBox="1"/>
          <p:nvPr/>
        </p:nvSpPr>
        <p:spPr>
          <a:xfrm>
            <a:off x="28299" y="3055975"/>
            <a:ext cx="3578672" cy="369332"/>
          </a:xfrm>
          <a:prstGeom prst="rect">
            <a:avLst/>
          </a:prstGeom>
          <a:noFill/>
        </p:spPr>
        <p:txBody>
          <a:bodyPr wrap="none" rtlCol="0">
            <a:spAutoFit/>
          </a:bodyPr>
          <a:lstStyle/>
          <a:p>
            <a:r>
              <a:rPr lang="en-US" b="1" dirty="0">
                <a:solidFill>
                  <a:schemeClr val="accent1"/>
                </a:solidFill>
              </a:rPr>
              <a:t>Surface Water Allocation Logic</a:t>
            </a:r>
          </a:p>
        </p:txBody>
      </p:sp>
      <p:sp>
        <p:nvSpPr>
          <p:cNvPr id="20" name="Rectangle: Rounded Corners 19">
            <a:extLst>
              <a:ext uri="{FF2B5EF4-FFF2-40B4-BE49-F238E27FC236}">
                <a16:creationId xmlns:a16="http://schemas.microsoft.com/office/drawing/2014/main" id="{A8B975CA-3CBC-450F-B79A-77F29198CA72}"/>
              </a:ext>
            </a:extLst>
          </p:cNvPr>
          <p:cNvSpPr/>
          <p:nvPr/>
        </p:nvSpPr>
        <p:spPr>
          <a:xfrm>
            <a:off x="104600" y="5433581"/>
            <a:ext cx="4983555" cy="1328023"/>
          </a:xfrm>
          <a:prstGeom prst="round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spcBef>
                <a:spcPts val="1200"/>
              </a:spcBef>
              <a:spcAft>
                <a:spcPts val="1200"/>
              </a:spcAft>
            </a:pPr>
            <a:r>
              <a:rPr lang="en-US" b="1" dirty="0">
                <a:latin typeface="Century Gothic" panose="020B0502020202020204" pitchFamily="34" charset="0"/>
              </a:rPr>
              <a:t>Usually includes simplifications to the stream-aquifer interaction, limiting the ability to apply correctly the allocation logic</a:t>
            </a:r>
          </a:p>
        </p:txBody>
      </p:sp>
      <p:sp>
        <p:nvSpPr>
          <p:cNvPr id="21" name="Oval 20">
            <a:extLst>
              <a:ext uri="{FF2B5EF4-FFF2-40B4-BE49-F238E27FC236}">
                <a16:creationId xmlns:a16="http://schemas.microsoft.com/office/drawing/2014/main" id="{D20BB4A4-BD37-4929-8236-91C8AE7FE579}"/>
              </a:ext>
            </a:extLst>
          </p:cNvPr>
          <p:cNvSpPr/>
          <p:nvPr/>
        </p:nvSpPr>
        <p:spPr>
          <a:xfrm>
            <a:off x="3927471" y="4107944"/>
            <a:ext cx="644527" cy="239394"/>
          </a:xfrm>
          <a:prstGeom prst="ellipse">
            <a:avLst/>
          </a:prstGeom>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t>Higher</a:t>
            </a:r>
          </a:p>
        </p:txBody>
      </p:sp>
    </p:spTree>
    <p:extLst>
      <p:ext uri="{BB962C8B-B14F-4D97-AF65-F5344CB8AC3E}">
        <p14:creationId xmlns:p14="http://schemas.microsoft.com/office/powerpoint/2010/main" val="46479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p:bldP spid="19" grpId="0" animBg="1"/>
      <p:bldP spid="17" grpId="0" animBg="1"/>
      <p:bldP spid="6" grpId="0"/>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8AF5B6-4F40-40CA-B773-16E97F1FCF54}"/>
              </a:ext>
            </a:extLst>
          </p:cNvPr>
          <p:cNvSpPr/>
          <p:nvPr/>
        </p:nvSpPr>
        <p:spPr>
          <a:xfrm>
            <a:off x="563639" y="1038063"/>
            <a:ext cx="8269940" cy="1384995"/>
          </a:xfrm>
          <a:prstGeom prst="rect">
            <a:avLst/>
          </a:prstGeom>
        </p:spPr>
        <p:txBody>
          <a:bodyPr wrap="square">
            <a:spAutoFit/>
          </a:bodyPr>
          <a:lstStyle/>
          <a:p>
            <a:pPr>
              <a:spcBef>
                <a:spcPts val="450"/>
              </a:spcBef>
              <a:spcAft>
                <a:spcPts val="450"/>
              </a:spcAft>
            </a:pPr>
            <a:r>
              <a:rPr lang="en-US" sz="2800" b="1" dirty="0">
                <a:latin typeface="Century Gothic" panose="020B0502020202020204" pitchFamily="34" charset="0"/>
              </a:rPr>
              <a:t>A lot of river-operation models are not as physically realistic as they need to be for conjunctive use management/investigations</a:t>
            </a:r>
          </a:p>
        </p:txBody>
      </p:sp>
      <p:pic>
        <p:nvPicPr>
          <p:cNvPr id="4" name="Shape 207">
            <a:extLst>
              <a:ext uri="{FF2B5EF4-FFF2-40B4-BE49-F238E27FC236}">
                <a16:creationId xmlns:a16="http://schemas.microsoft.com/office/drawing/2014/main" id="{1534BB55-1D77-4DBB-991D-9A93BD20D175}"/>
              </a:ext>
            </a:extLst>
          </p:cNvPr>
          <p:cNvPicPr preferRelativeResize="0"/>
          <p:nvPr/>
        </p:nvPicPr>
        <p:blipFill>
          <a:blip r:embed="rId3">
            <a:alphaModFix/>
          </a:blip>
          <a:stretch>
            <a:fillRect/>
          </a:stretch>
        </p:blipFill>
        <p:spPr>
          <a:xfrm flipH="1">
            <a:off x="1696511" y="2848475"/>
            <a:ext cx="5750978" cy="3835354"/>
          </a:xfrm>
          <a:prstGeom prst="rect">
            <a:avLst/>
          </a:prstGeom>
          <a:noFill/>
          <a:ln>
            <a:noFill/>
          </a:ln>
          <a:effectLst>
            <a:outerShdw blurRad="304800" dist="266700" dir="2700000" algn="tl" rotWithShape="0">
              <a:srgbClr val="000000">
                <a:alpha val="60000"/>
              </a:srgbClr>
            </a:outerShdw>
          </a:effectLst>
        </p:spPr>
      </p:pic>
      <p:sp>
        <p:nvSpPr>
          <p:cNvPr id="5" name="Title 4">
            <a:extLst>
              <a:ext uri="{FF2B5EF4-FFF2-40B4-BE49-F238E27FC236}">
                <a16:creationId xmlns:a16="http://schemas.microsoft.com/office/drawing/2014/main" id="{3DA1682A-254E-455F-A27F-58473CB65F8B}"/>
              </a:ext>
            </a:extLst>
          </p:cNvPr>
          <p:cNvSpPr>
            <a:spLocks noGrp="1"/>
          </p:cNvSpPr>
          <p:nvPr>
            <p:ph type="title"/>
          </p:nvPr>
        </p:nvSpPr>
        <p:spPr/>
        <p:txBody>
          <a:bodyPr/>
          <a:lstStyle/>
          <a:p>
            <a:r>
              <a:rPr lang="en-US" dirty="0"/>
              <a:t>Problem Motivation</a:t>
            </a:r>
          </a:p>
        </p:txBody>
      </p:sp>
    </p:spTree>
    <p:extLst>
      <p:ext uri="{BB962C8B-B14F-4D97-AF65-F5344CB8AC3E}">
        <p14:creationId xmlns:p14="http://schemas.microsoft.com/office/powerpoint/2010/main" val="2865379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7DE315A-DB6B-4B80-8829-F5C1F72F75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581" y="1068387"/>
            <a:ext cx="6844609" cy="5789613"/>
          </a:xfrm>
          <a:prstGeom prst="rect">
            <a:avLst/>
          </a:prstGeom>
        </p:spPr>
      </p:pic>
      <p:sp>
        <p:nvSpPr>
          <p:cNvPr id="2" name="Title 1"/>
          <p:cNvSpPr>
            <a:spLocks noGrp="1"/>
          </p:cNvSpPr>
          <p:nvPr>
            <p:ph type="title"/>
          </p:nvPr>
        </p:nvSpPr>
        <p:spPr/>
        <p:txBody>
          <a:bodyPr/>
          <a:lstStyle/>
          <a:p>
            <a:r>
              <a:rPr lang="en-US" dirty="0"/>
              <a:t>New Tool for Conjunctive Use Modeling </a:t>
            </a:r>
            <a:br>
              <a:rPr lang="en-US" dirty="0"/>
            </a:br>
            <a:r>
              <a:rPr lang="en-US" sz="2400" dirty="0"/>
              <a:t>MODSIM – GSFLOW Coupling </a:t>
            </a:r>
          </a:p>
        </p:txBody>
      </p:sp>
      <p:sp>
        <p:nvSpPr>
          <p:cNvPr id="3" name="Text Placeholder 2"/>
          <p:cNvSpPr>
            <a:spLocks noGrp="1"/>
          </p:cNvSpPr>
          <p:nvPr>
            <p:ph type="body" sz="quarter" idx="4294967295"/>
          </p:nvPr>
        </p:nvSpPr>
        <p:spPr>
          <a:xfrm>
            <a:off x="6682285" y="3584574"/>
            <a:ext cx="2202635" cy="1688466"/>
          </a:xfrm>
        </p:spPr>
        <p:txBody>
          <a:bodyPr/>
          <a:lstStyle/>
          <a:p>
            <a:pPr marL="0" indent="0">
              <a:buNone/>
            </a:pPr>
            <a:r>
              <a:rPr lang="en-US" b="1" dirty="0">
                <a:solidFill>
                  <a:schemeClr val="accent1"/>
                </a:solidFill>
              </a:rPr>
              <a:t>Surface Water System is linked with the gridded system representation </a:t>
            </a:r>
          </a:p>
        </p:txBody>
      </p:sp>
    </p:spTree>
    <p:extLst>
      <p:ext uri="{BB962C8B-B14F-4D97-AF65-F5344CB8AC3E}">
        <p14:creationId xmlns:p14="http://schemas.microsoft.com/office/powerpoint/2010/main" val="2499258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Tool for Conjunctive Use Modeling </a:t>
            </a:r>
            <a:br>
              <a:rPr lang="en-US" dirty="0"/>
            </a:br>
            <a:r>
              <a:rPr lang="en-US" sz="2400" dirty="0"/>
              <a:t>MODSIM – GSFLOW Coupling </a:t>
            </a:r>
          </a:p>
        </p:txBody>
      </p:sp>
      <p:sp>
        <p:nvSpPr>
          <p:cNvPr id="6" name="Content Placeholder 5"/>
          <p:cNvSpPr>
            <a:spLocks noGrp="1"/>
          </p:cNvSpPr>
          <p:nvPr>
            <p:ph sz="quarter" idx="4294967295"/>
          </p:nvPr>
        </p:nvSpPr>
        <p:spPr>
          <a:xfrm>
            <a:off x="5666489" y="5670345"/>
            <a:ext cx="3129872" cy="769937"/>
          </a:xfrm>
        </p:spPr>
        <p:txBody>
          <a:bodyPr/>
          <a:lstStyle/>
          <a:p>
            <a:r>
              <a:rPr lang="en-US" sz="2000" dirty="0"/>
              <a:t>By MODFLOW Segments</a:t>
            </a:r>
          </a:p>
          <a:p>
            <a:r>
              <a:rPr lang="en-US" sz="2000" dirty="0"/>
              <a:t>Lake Simulation</a:t>
            </a:r>
          </a:p>
        </p:txBody>
      </p:sp>
      <p:sp>
        <p:nvSpPr>
          <p:cNvPr id="3" name="Text Placeholder 2"/>
          <p:cNvSpPr>
            <a:spLocks noGrp="1"/>
          </p:cNvSpPr>
          <p:nvPr>
            <p:ph type="body" sz="quarter" idx="4294967295"/>
          </p:nvPr>
        </p:nvSpPr>
        <p:spPr>
          <a:xfrm>
            <a:off x="2761830" y="1035939"/>
            <a:ext cx="3772739" cy="685800"/>
          </a:xfrm>
        </p:spPr>
        <p:txBody>
          <a:bodyPr/>
          <a:lstStyle/>
          <a:p>
            <a:pPr marL="0" indent="0">
              <a:buNone/>
            </a:pPr>
            <a:r>
              <a:rPr lang="en-US" b="1" dirty="0">
                <a:solidFill>
                  <a:schemeClr val="accent1"/>
                </a:solidFill>
              </a:rPr>
              <a:t>Dynamic Variable Exchange</a:t>
            </a:r>
          </a:p>
        </p:txBody>
      </p:sp>
      <p:sp>
        <p:nvSpPr>
          <p:cNvPr id="4" name="Content Placeholder 3"/>
          <p:cNvSpPr>
            <a:spLocks noGrp="1"/>
          </p:cNvSpPr>
          <p:nvPr>
            <p:ph type="subTitle" idx="4294967295"/>
          </p:nvPr>
        </p:nvSpPr>
        <p:spPr>
          <a:xfrm>
            <a:off x="297225" y="1627762"/>
            <a:ext cx="6934200" cy="381000"/>
          </a:xfrm>
        </p:spPr>
        <p:txBody>
          <a:bodyPr/>
          <a:lstStyle/>
          <a:p>
            <a:r>
              <a:rPr lang="en-US" sz="1800" dirty="0"/>
              <a:t>Water Rights </a:t>
            </a:r>
          </a:p>
          <a:p>
            <a:r>
              <a:rPr lang="en-US" sz="1800" dirty="0"/>
              <a:t>Storage Accounts</a:t>
            </a:r>
          </a:p>
        </p:txBody>
      </p:sp>
      <p:sp>
        <p:nvSpPr>
          <p:cNvPr id="7" name="Flowchart: Alternate Process 6"/>
          <p:cNvSpPr/>
          <p:nvPr/>
        </p:nvSpPr>
        <p:spPr>
          <a:xfrm>
            <a:off x="3107078" y="2296011"/>
            <a:ext cx="2237409" cy="331580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US" sz="2800"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MODSIM</a:t>
            </a:r>
          </a:p>
        </p:txBody>
      </p:sp>
      <p:sp>
        <p:nvSpPr>
          <p:cNvPr id="8" name="Flowchart: Alternate Process 7"/>
          <p:cNvSpPr/>
          <p:nvPr/>
        </p:nvSpPr>
        <p:spPr>
          <a:xfrm>
            <a:off x="4248971" y="2387674"/>
            <a:ext cx="1447800" cy="3224141"/>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vert="vert" rtlCol="0" anchor="t"/>
          <a:lstStyle/>
          <a:p>
            <a:pPr algn="ctr"/>
            <a:r>
              <a:rPr 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GSFLOW</a:t>
            </a:r>
          </a:p>
        </p:txBody>
      </p:sp>
      <p:sp>
        <p:nvSpPr>
          <p:cNvPr id="9" name="Circular Arrow 8"/>
          <p:cNvSpPr/>
          <p:nvPr/>
        </p:nvSpPr>
        <p:spPr>
          <a:xfrm>
            <a:off x="3931614" y="2461803"/>
            <a:ext cx="1173229" cy="1173229"/>
          </a:xfrm>
          <a:prstGeom prst="circularArrow">
            <a:avLst>
              <a:gd name="adj1" fmla="val 16767"/>
              <a:gd name="adj2" fmla="val 1142319"/>
              <a:gd name="adj3" fmla="val 19457472"/>
              <a:gd name="adj4" fmla="val 1308891"/>
              <a:gd name="adj5" fmla="val 1714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err="1">
                <a:ln w="0"/>
                <a:solidFill>
                  <a:schemeClr val="tx1"/>
                </a:solidFill>
                <a:effectLst>
                  <a:outerShdw blurRad="38100" dist="19050" dir="2700000" algn="tl" rotWithShape="0">
                    <a:schemeClr val="dk1">
                      <a:alpha val="40000"/>
                    </a:schemeClr>
                  </a:outerShdw>
                </a:effectLst>
              </a:rPr>
              <a:t>Iter</a:t>
            </a:r>
            <a:r>
              <a:rPr lang="en-US" sz="1600" dirty="0">
                <a:ln w="0"/>
                <a:solidFill>
                  <a:schemeClr val="tx1"/>
                </a:solidFill>
                <a:effectLst>
                  <a:outerShdw blurRad="38100" dist="19050" dir="2700000" algn="tl" rotWithShape="0">
                    <a:schemeClr val="dk1">
                      <a:alpha val="40000"/>
                    </a:schemeClr>
                  </a:outerShdw>
                </a:effectLst>
              </a:rPr>
              <a:t>. </a:t>
            </a:r>
          </a:p>
          <a:p>
            <a:pPr algn="ctr"/>
            <a:r>
              <a:rPr lang="en-US" sz="1600" i="1" dirty="0" err="1">
                <a:ln w="0"/>
                <a:solidFill>
                  <a:schemeClr val="tx1"/>
                </a:solidFill>
                <a:effectLst>
                  <a:outerShdw blurRad="38100" dist="19050" dir="2700000" algn="tl" rotWithShape="0">
                    <a:schemeClr val="dk1">
                      <a:alpha val="40000"/>
                    </a:schemeClr>
                  </a:outerShdw>
                </a:effectLst>
              </a:rPr>
              <a:t>i</a:t>
            </a:r>
            <a:endParaRPr lang="en-US" sz="1600" i="1" dirty="0">
              <a:ln w="0"/>
              <a:solidFill>
                <a:schemeClr val="tx1"/>
              </a:solidFill>
              <a:effectLst>
                <a:outerShdw blurRad="38100" dist="19050" dir="2700000" algn="tl" rotWithShape="0">
                  <a:schemeClr val="dk1">
                    <a:alpha val="40000"/>
                  </a:schemeClr>
                </a:outerShdw>
              </a:effectLst>
            </a:endParaRPr>
          </a:p>
        </p:txBody>
      </p:sp>
      <p:sp>
        <p:nvSpPr>
          <p:cNvPr id="12" name="Right Arrow 11"/>
          <p:cNvSpPr/>
          <p:nvPr/>
        </p:nvSpPr>
        <p:spPr>
          <a:xfrm>
            <a:off x="1854200" y="2796355"/>
            <a:ext cx="5613400" cy="5866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Water Allocation (Diversions &amp; Reservoir Releases)</a:t>
            </a:r>
          </a:p>
        </p:txBody>
      </p:sp>
      <p:sp>
        <p:nvSpPr>
          <p:cNvPr id="13" name="Right Arrow 12"/>
          <p:cNvSpPr/>
          <p:nvPr/>
        </p:nvSpPr>
        <p:spPr>
          <a:xfrm flipH="1">
            <a:off x="1826986" y="2280379"/>
            <a:ext cx="5613400" cy="58661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Land Runoff to Rivers</a:t>
            </a:r>
          </a:p>
        </p:txBody>
      </p:sp>
      <p:sp>
        <p:nvSpPr>
          <p:cNvPr id="14" name="Right Arrow 13"/>
          <p:cNvSpPr/>
          <p:nvPr/>
        </p:nvSpPr>
        <p:spPr>
          <a:xfrm flipH="1">
            <a:off x="1854200" y="4138203"/>
            <a:ext cx="5613400" cy="58661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Reservoir  Evaporation/Seepage &amp; Hydraulics</a:t>
            </a:r>
          </a:p>
        </p:txBody>
      </p:sp>
      <p:sp>
        <p:nvSpPr>
          <p:cNvPr id="16" name="Right Arrow 12">
            <a:extLst>
              <a:ext uri="{FF2B5EF4-FFF2-40B4-BE49-F238E27FC236}">
                <a16:creationId xmlns:a16="http://schemas.microsoft.com/office/drawing/2014/main" id="{A07E0276-3614-4B72-A466-67139DB96F32}"/>
              </a:ext>
            </a:extLst>
          </p:cNvPr>
          <p:cNvSpPr/>
          <p:nvPr/>
        </p:nvSpPr>
        <p:spPr>
          <a:xfrm flipH="1">
            <a:off x="1856740" y="4763043"/>
            <a:ext cx="5613400" cy="58661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Stream &amp; Canals Accretions/ Depletions</a:t>
            </a:r>
          </a:p>
        </p:txBody>
      </p:sp>
    </p:spTree>
    <p:extLst>
      <p:ext uri="{BB962C8B-B14F-4D97-AF65-F5344CB8AC3E}">
        <p14:creationId xmlns:p14="http://schemas.microsoft.com/office/powerpoint/2010/main" val="59913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6 2.59259E-6 L -0.32777 -0.00185 " pathEditMode="relative" rAng="0" ptsTypes="AA">
                                      <p:cBhvr>
                                        <p:cTn id="6" dur="2000" fill="hold"/>
                                        <p:tgtEl>
                                          <p:spTgt spid="7"/>
                                        </p:tgtEl>
                                        <p:attrNameLst>
                                          <p:attrName>ppt_x</p:attrName>
                                          <p:attrName>ppt_y</p:attrName>
                                        </p:attrNameLst>
                                      </p:cBhvr>
                                      <p:rCtr x="-16389" y="-93"/>
                                    </p:animMotion>
                                  </p:childTnLst>
                                </p:cTn>
                              </p:par>
                              <p:par>
                                <p:cTn id="7" presetID="42" presetClass="path" presetSubtype="0" accel="50000" decel="50000" fill="hold" grpId="0" nodeType="withEffect">
                                  <p:stCondLst>
                                    <p:cond delay="0"/>
                                  </p:stCondLst>
                                  <p:childTnLst>
                                    <p:animMotion origin="layout" path="M 4.72222E-6 1.48148E-6 L 0.34027 1.48148E-6 " pathEditMode="relative" rAng="0" ptsTypes="AA">
                                      <p:cBhvr>
                                        <p:cTn id="8" dur="2000" fill="hold"/>
                                        <p:tgtEl>
                                          <p:spTgt spid="8"/>
                                        </p:tgtEl>
                                        <p:attrNameLst>
                                          <p:attrName>ppt_x</p:attrName>
                                          <p:attrName>ppt_y</p:attrName>
                                        </p:attrNameLst>
                                      </p:cBhvr>
                                      <p:rCtr x="17014" y="0"/>
                                    </p:animMotion>
                                  </p:childTnLst>
                                </p:cTn>
                              </p:par>
                              <p:par>
                                <p:cTn id="9" presetID="42" presetClass="path" presetSubtype="0" accel="50000" decel="50000" fill="hold" grpId="0" nodeType="withEffect">
                                  <p:stCondLst>
                                    <p:cond delay="0"/>
                                  </p:stCondLst>
                                  <p:childTnLst>
                                    <p:animMotion origin="layout" path="M 2.77778E-6 -4.44444E-6 L 2.77778E-6 -0.17638 " pathEditMode="relative" rAng="0" ptsTypes="AA">
                                      <p:cBhvr>
                                        <p:cTn id="10" dur="2000" fill="hold"/>
                                        <p:tgtEl>
                                          <p:spTgt spid="9"/>
                                        </p:tgtEl>
                                        <p:attrNameLst>
                                          <p:attrName>ppt_x</p:attrName>
                                          <p:attrName>ppt_y</p:attrName>
                                        </p:attrNameLst>
                                      </p:cBhvr>
                                      <p:rCtr x="0" y="-8819"/>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animEffect transition="in" filter="fade">
                                      <p:cBhvr>
                                        <p:cTn id="26" dur="500"/>
                                        <p:tgtEl>
                                          <p:spTgt spid="4">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500"/>
                                        <p:tgtEl>
                                          <p:spTgt spid="6">
                                            <p:txEl>
                                              <p:pRg st="1" end="1"/>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4" grpId="0" build="p"/>
      <p:bldP spid="7" grpId="0" animBg="1"/>
      <p:bldP spid="8" grpId="0" animBg="1"/>
      <p:bldP spid="9" grpId="0" animBg="1"/>
      <p:bldP spid="12" grpId="0" animBg="1"/>
      <p:bldP spid="13" grpId="0" animBg="1"/>
      <p:bldP spid="14" grpId="0" animBg="1"/>
      <p:bldP spid="16" grpId="0" animBg="1"/>
    </p:bldLst>
  </p:timing>
</p:sld>
</file>

<file path=ppt/theme/theme1.xml><?xml version="1.0" encoding="utf-8"?>
<a:theme xmlns:a="http://schemas.openxmlformats.org/drawingml/2006/main" name="RTITheme1">
  <a:themeElements>
    <a:clrScheme name="RTI Theme Colors">
      <a:dk1>
        <a:srgbClr val="000000"/>
      </a:dk1>
      <a:lt1>
        <a:srgbClr val="FFFFFF"/>
      </a:lt1>
      <a:dk2>
        <a:srgbClr val="000000"/>
      </a:dk2>
      <a:lt2>
        <a:srgbClr val="808080"/>
      </a:lt2>
      <a:accent1>
        <a:srgbClr val="085295"/>
      </a:accent1>
      <a:accent2>
        <a:srgbClr val="D06F1A"/>
      </a:accent2>
      <a:accent3>
        <a:srgbClr val="B1953A"/>
      </a:accent3>
      <a:accent4>
        <a:srgbClr val="FFC525"/>
      </a:accent4>
      <a:accent5>
        <a:srgbClr val="5D9732"/>
      </a:accent5>
      <a:accent6>
        <a:srgbClr val="4F2683"/>
      </a:accent6>
      <a:hlink>
        <a:srgbClr val="0045C7"/>
      </a:hlink>
      <a:folHlink>
        <a:srgbClr val="5D6EC9"/>
      </a:folHlink>
    </a:clrScheme>
    <a:fontScheme name="Custom Design">
      <a:majorFont>
        <a:latin typeface="Arial Narrow"/>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TITheme1" id="{BB260BAD-2952-452E-BCCC-31D5050D14D9}" vid="{4C35F611-2656-4D0C-B034-F26DFD9234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CAE92197AC1D340AABF6DA688E7FB48" ma:contentTypeVersion="4" ma:contentTypeDescription="Create a new document." ma:contentTypeScope="" ma:versionID="d665066b3f4dd82fc38ec1907547aa96">
  <xsd:schema xmlns:xsd="http://www.w3.org/2001/XMLSchema" xmlns:xs="http://www.w3.org/2001/XMLSchema" xmlns:p="http://schemas.microsoft.com/office/2006/metadata/properties" xmlns:ns2="1146b7ab-372b-475f-9371-38b5a61680ab" targetNamespace="http://schemas.microsoft.com/office/2006/metadata/properties" ma:root="true" ma:fieldsID="500de4e93b187e96af0312439f66fe02" ns2:_="">
    <xsd:import namespace="1146b7ab-372b-475f-9371-38b5a61680a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46b7ab-372b-475f-9371-38b5a61680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710238-70AA-414B-8A16-57D9D7425F82}">
  <ds:schemaRefs>
    <ds:schemaRef ds:uri="http://schemas.microsoft.com/office/infopath/2007/PartnerControls"/>
    <ds:schemaRef ds:uri="http://purl.org/dc/elements/1.1/"/>
    <ds:schemaRef ds:uri="http://schemas.microsoft.com/office/2006/metadata/properties"/>
    <ds:schemaRef ds:uri="http://purl.org/dc/terms/"/>
    <ds:schemaRef ds:uri="1146b7ab-372b-475f-9371-38b5a61680ab"/>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4A7A4A52-6C57-4057-8DB1-8269B08BA5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146b7ab-372b-475f-9371-38b5a61680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FA17CC-5FC3-4E75-911A-84BD5C031D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12582</TotalTime>
  <Words>2079</Words>
  <Application>Microsoft Office PowerPoint</Application>
  <PresentationFormat>On-screen Show (4:3)</PresentationFormat>
  <Paragraphs>421</Paragraphs>
  <Slides>28</Slides>
  <Notes>16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Arial Narrow</vt:lpstr>
      <vt:lpstr>Calibri</vt:lpstr>
      <vt:lpstr>Century Gothic</vt:lpstr>
      <vt:lpstr>Corbel</vt:lpstr>
      <vt:lpstr>Helvetica</vt:lpstr>
      <vt:lpstr>Times New Roman</vt:lpstr>
      <vt:lpstr>Wingdings</vt:lpstr>
      <vt:lpstr>RTITheme1</vt:lpstr>
      <vt:lpstr>Building flexible River Basin Modeling Systems for today's challenges in Water Resources Management</vt:lpstr>
      <vt:lpstr>Modeling Water Resources Systems Key Elements </vt:lpstr>
      <vt:lpstr>Simulating River Basins with  Enhanced Conjunctive Surface and Ground Water</vt:lpstr>
      <vt:lpstr>GSFLOW</vt:lpstr>
      <vt:lpstr>GSFLOW Groundwater System Modeling</vt:lpstr>
      <vt:lpstr>MODSIM DSS Surface Water Allocation</vt:lpstr>
      <vt:lpstr>Problem Motivation</vt:lpstr>
      <vt:lpstr>New Tool for Conjunctive Use Modeling  MODSIM – GSFLOW Coupling </vt:lpstr>
      <vt:lpstr>New Tool for Conjunctive Use Modeling  MODSIM – GSFLOW Coupling </vt:lpstr>
      <vt:lpstr>Benefits of New Conjunctive Use Modeling Tool</vt:lpstr>
      <vt:lpstr>PowerPoint Presentation</vt:lpstr>
      <vt:lpstr>Investigate the impact of a changing climate on river operations</vt:lpstr>
      <vt:lpstr>PowerPoint Presentation</vt:lpstr>
      <vt:lpstr>MODSIM - Carson River Operations Model </vt:lpstr>
      <vt:lpstr>Reduction in Simulated Deliveries</vt:lpstr>
      <vt:lpstr>% Change in Delivery – All Decades</vt:lpstr>
      <vt:lpstr>Modeling Systems to Cope with Uncertainty</vt:lpstr>
      <vt:lpstr>Motivation</vt:lpstr>
      <vt:lpstr>Simulation models are powerful tools to predict system responses</vt:lpstr>
      <vt:lpstr>Modeling management systems as solutions to support decision making under uncertainty</vt:lpstr>
      <vt:lpstr>Increased ability to Simulate Future Scenarios Parallel Computing Setup</vt:lpstr>
      <vt:lpstr>Effect of climate on system performance with conservation and demand management levers</vt:lpstr>
      <vt:lpstr>Coupling Simulation Models and Optimization Modules for Robust Solutions Search</vt:lpstr>
      <vt:lpstr>MMS Concept Summary</vt:lpstr>
      <vt:lpstr>Summary  New Conjunctive Surface-Ground water Modeling Tool</vt:lpstr>
      <vt:lpstr>Applications</vt:lpstr>
      <vt:lpstr>In Summary: Key Elements of the Modeling Management Systems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Quantifying the Potential Benefits of Conservation in Preserving Long-Term Water Supply to Optimize Return on Investment  TAC Meeting #2</dc:title>
  <dc:creator>Eddy, Michele</dc:creator>
  <cp:lastModifiedBy>Triana, Enrique</cp:lastModifiedBy>
  <cp:revision>358</cp:revision>
  <dcterms:created xsi:type="dcterms:W3CDTF">2017-08-25T13:49:15Z</dcterms:created>
  <dcterms:modified xsi:type="dcterms:W3CDTF">2019-01-28T02:59:57Z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0x0101006CAE92197AC1D340AABF6DA688E7FB48</vt:lpwstr>
  </property>
</Properties>
</file>